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56" r:id="rId4"/>
    <p:sldMasterId id="2147483778" r:id="rId5"/>
  </p:sldMasterIdLst>
  <p:notesMasterIdLst>
    <p:notesMasterId r:id="rId46"/>
  </p:notesMasterIdLst>
  <p:sldIdLst>
    <p:sldId id="415" r:id="rId6"/>
    <p:sldId id="289" r:id="rId7"/>
    <p:sldId id="261" r:id="rId8"/>
    <p:sldId id="273" r:id="rId9"/>
    <p:sldId id="422" r:id="rId10"/>
    <p:sldId id="376" r:id="rId11"/>
    <p:sldId id="423" r:id="rId12"/>
    <p:sldId id="373" r:id="rId13"/>
    <p:sldId id="382" r:id="rId14"/>
    <p:sldId id="424" r:id="rId15"/>
    <p:sldId id="270" r:id="rId16"/>
    <p:sldId id="299" r:id="rId17"/>
    <p:sldId id="419" r:id="rId18"/>
    <p:sldId id="271" r:id="rId19"/>
    <p:sldId id="274" r:id="rId20"/>
    <p:sldId id="257" r:id="rId21"/>
    <p:sldId id="425" r:id="rId22"/>
    <p:sldId id="312" r:id="rId23"/>
    <p:sldId id="313" r:id="rId24"/>
    <p:sldId id="258" r:id="rId25"/>
    <p:sldId id="276" r:id="rId26"/>
    <p:sldId id="277" r:id="rId27"/>
    <p:sldId id="278" r:id="rId28"/>
    <p:sldId id="279" r:id="rId29"/>
    <p:sldId id="280" r:id="rId30"/>
    <p:sldId id="420" r:id="rId31"/>
    <p:sldId id="298" r:id="rId32"/>
    <p:sldId id="283" r:id="rId33"/>
    <p:sldId id="284" r:id="rId34"/>
    <p:sldId id="285" r:id="rId35"/>
    <p:sldId id="286" r:id="rId36"/>
    <p:sldId id="287" r:id="rId37"/>
    <p:sldId id="288" r:id="rId38"/>
    <p:sldId id="421" r:id="rId39"/>
    <p:sldId id="290" r:id="rId40"/>
    <p:sldId id="291" r:id="rId41"/>
    <p:sldId id="292" r:id="rId42"/>
    <p:sldId id="293" r:id="rId43"/>
    <p:sldId id="294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" initials="H" lastIdx="1" clrIdx="0">
    <p:extLst>
      <p:ext uri="{19B8F6BF-5375-455C-9EA6-DF929625EA0E}">
        <p15:presenceInfo xmlns:p15="http://schemas.microsoft.com/office/powerpoint/2012/main" userId="H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0" y="114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568DC-30EC-4A5D-B45F-BA05EC330288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5DC1D-4EF1-48FF-B158-4E43AB33E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72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31508-D69A-4A7A-A555-8D3C94DD134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6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31508-D69A-4A7A-A555-8D3C94DD134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3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31508-D69A-4A7A-A555-8D3C94DD134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6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113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2883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28634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15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371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525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8841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068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982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2846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8818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08176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9006766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9771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928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244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135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2772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8886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143930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2026145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4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17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76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47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82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617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431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65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381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67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95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9" r:id="rId3"/>
    <p:sldLayoutId id="2147483740" r:id="rId4"/>
    <p:sldLayoutId id="2147483751" r:id="rId5"/>
    <p:sldLayoutId id="2147483738" r:id="rId6"/>
    <p:sldLayoutId id="2147483741" r:id="rId7"/>
    <p:sldLayoutId id="2147483742" r:id="rId8"/>
    <p:sldLayoutId id="2147483743" r:id="rId9"/>
    <p:sldLayoutId id="2147483754" r:id="rId10"/>
    <p:sldLayoutId id="2147483744" r:id="rId11"/>
    <p:sldLayoutId id="2147483745" r:id="rId12"/>
    <p:sldLayoutId id="2147483746" r:id="rId13"/>
    <p:sldLayoutId id="2147483747" r:id="rId14"/>
    <p:sldLayoutId id="2147483750" r:id="rId15"/>
    <p:sldLayoutId id="2147483753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10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1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9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57.png"/><Relationship Id="rId10" Type="http://schemas.openxmlformats.org/officeDocument/2006/relationships/image" Target="../media/image72.png"/><Relationship Id="rId4" Type="http://schemas.openxmlformats.org/officeDocument/2006/relationships/image" Target="../media/image5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57.png"/><Relationship Id="rId10" Type="http://schemas.openxmlformats.org/officeDocument/2006/relationships/image" Target="../media/image81.png"/><Relationship Id="rId4" Type="http://schemas.openxmlformats.org/officeDocument/2006/relationships/image" Target="../media/image5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56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5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56.png"/><Relationship Id="rId7" Type="http://schemas.openxmlformats.org/officeDocument/2006/relationships/image" Target="../media/image88.png"/><Relationship Id="rId12" Type="http://schemas.openxmlformats.org/officeDocument/2006/relationships/image" Target="../media/image10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57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4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7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56.png"/><Relationship Id="rId9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41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7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56.png"/><Relationship Id="rId9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56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57.png"/><Relationship Id="rId10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41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7.png"/><Relationship Id="rId11" Type="http://schemas.openxmlformats.org/officeDocument/2006/relationships/image" Target="../media/image133.png"/><Relationship Id="rId5" Type="http://schemas.openxmlformats.org/officeDocument/2006/relationships/image" Target="../media/image128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5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5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57.png"/><Relationship Id="rId10" Type="http://schemas.openxmlformats.org/officeDocument/2006/relationships/image" Target="../media/image143.png"/><Relationship Id="rId4" Type="http://schemas.openxmlformats.org/officeDocument/2006/relationships/image" Target="../media/image138.png"/><Relationship Id="rId9" Type="http://schemas.openxmlformats.org/officeDocument/2006/relationships/image" Target="../media/image1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57.png"/><Relationship Id="rId10" Type="http://schemas.openxmlformats.org/officeDocument/2006/relationships/image" Target="../media/image153.png"/><Relationship Id="rId4" Type="http://schemas.openxmlformats.org/officeDocument/2006/relationships/image" Target="../media/image148.png"/><Relationship Id="rId9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56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57.png"/><Relationship Id="rId10" Type="http://schemas.openxmlformats.org/officeDocument/2006/relationships/image" Target="../media/image162.png"/><Relationship Id="rId4" Type="http://schemas.openxmlformats.org/officeDocument/2006/relationships/image" Target="../media/image157.png"/><Relationship Id="rId9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56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57.png"/><Relationship Id="rId10" Type="http://schemas.openxmlformats.org/officeDocument/2006/relationships/image" Target="../media/image171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56.png"/><Relationship Id="rId7" Type="http://schemas.openxmlformats.org/officeDocument/2006/relationships/image" Target="../media/image17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57.png"/><Relationship Id="rId10" Type="http://schemas.openxmlformats.org/officeDocument/2006/relationships/image" Target="../media/image180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56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57.png"/><Relationship Id="rId10" Type="http://schemas.openxmlformats.org/officeDocument/2006/relationships/image" Target="../media/image187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56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7.png"/><Relationship Id="rId11" Type="http://schemas.openxmlformats.org/officeDocument/2006/relationships/image" Target="../media/image197.png"/><Relationship Id="rId5" Type="http://schemas.openxmlformats.org/officeDocument/2006/relationships/image" Target="../media/image192.png"/><Relationship Id="rId10" Type="http://schemas.openxmlformats.org/officeDocument/2006/relationships/image" Target="../media/image196.png"/><Relationship Id="rId4" Type="http://schemas.openxmlformats.org/officeDocument/2006/relationships/image" Target="../media/image191.png"/><Relationship Id="rId9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6.png"/><Relationship Id="rId7" Type="http://schemas.openxmlformats.org/officeDocument/2006/relationships/image" Target="../media/image19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01.png"/><Relationship Id="rId5" Type="http://schemas.openxmlformats.org/officeDocument/2006/relationships/image" Target="../media/image57.png"/><Relationship Id="rId4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56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57.png"/><Relationship Id="rId10" Type="http://schemas.openxmlformats.org/officeDocument/2006/relationships/image" Target="../media/image208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56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57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56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57.png"/><Relationship Id="rId10" Type="http://schemas.openxmlformats.org/officeDocument/2006/relationships/image" Target="../media/image226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56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57.png"/><Relationship Id="rId10" Type="http://schemas.openxmlformats.org/officeDocument/2006/relationships/image" Target="../media/image235.png"/><Relationship Id="rId4" Type="http://schemas.openxmlformats.org/officeDocument/2006/relationships/image" Target="../media/image230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56.png"/><Relationship Id="rId7" Type="http://schemas.openxmlformats.org/officeDocument/2006/relationships/image" Target="../media/image232.png"/><Relationship Id="rId12" Type="http://schemas.openxmlformats.org/officeDocument/2006/relationships/image" Target="../media/image2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57.png"/><Relationship Id="rId10" Type="http://schemas.openxmlformats.org/officeDocument/2006/relationships/image" Target="../media/image244.png"/><Relationship Id="rId4" Type="http://schemas.openxmlformats.org/officeDocument/2006/relationships/image" Target="../media/image240.png"/><Relationship Id="rId9" Type="http://schemas.openxmlformats.org/officeDocument/2006/relationships/image" Target="../media/image2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emf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BF0161-CB89-4473-BF35-42326C1B2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12192000" cy="6854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A1B28-BCD8-4DD8-9B95-8F68560672A7}"/>
              </a:ext>
            </a:extLst>
          </p:cNvPr>
          <p:cNvSpPr txBox="1"/>
          <p:nvPr/>
        </p:nvSpPr>
        <p:spPr>
          <a:xfrm>
            <a:off x="7019109" y="5704114"/>
            <a:ext cx="4629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웹 개발 커뮤니티 사이트</a:t>
            </a:r>
          </a:p>
        </p:txBody>
      </p:sp>
    </p:spTree>
    <p:extLst>
      <p:ext uri="{BB962C8B-B14F-4D97-AF65-F5344CB8AC3E}">
        <p14:creationId xmlns:p14="http://schemas.microsoft.com/office/powerpoint/2010/main" val="2654073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45772D2E-A035-4597-B06F-CAE62C680C47}"/>
              </a:ext>
            </a:extLst>
          </p:cNvPr>
          <p:cNvGrpSpPr/>
          <p:nvPr/>
        </p:nvGrpSpPr>
        <p:grpSpPr>
          <a:xfrm>
            <a:off x="8066381" y="1134009"/>
            <a:ext cx="2723258" cy="5082755"/>
            <a:chOff x="3501573" y="3178068"/>
            <a:chExt cx="1340594" cy="273784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FEE0C5-C3F6-4D01-BC14-46C760A1357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4857C0-DC30-4708-BB48-D625DC4D4E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ACC063E-86C2-4514-9C90-71A497FB7055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9E72B9-54C6-4118-B1A0-5AC3D076DA0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D745595-1A22-4815-91E1-1F13AB9CD351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E7DB9F-24C9-418E-A174-84087F5E93D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CCA02F-AFD4-4B3F-BBBF-990EF80A7D65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82F2B91-A7B4-417E-82CC-451EE7BEDB3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C60824C-D8D2-4F8D-A856-198B6D92382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E71034-62D0-4843-B65C-46F27B5A7B7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2DE674-F641-43AD-907D-25730AED050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A022ADF-2062-41D0-8581-D1A88F88E7F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A3DD7E5-C446-4D2D-BA89-7253C6653DAA}"/>
              </a:ext>
            </a:extLst>
          </p:cNvPr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15DBB695-92DD-4221-A37E-5CB8A89BC5C8}"/>
              </a:ext>
            </a:extLst>
          </p:cNvPr>
          <p:cNvSpPr>
            <a:spLocks noChangeAspect="1"/>
          </p:cNvSpPr>
          <p:nvPr/>
        </p:nvSpPr>
        <p:spPr>
          <a:xfrm flipH="1">
            <a:off x="6497605" y="3031589"/>
            <a:ext cx="1864005" cy="100429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24091523-1F82-4274-B575-5DBDC745BD47}"/>
              </a:ext>
            </a:extLst>
          </p:cNvPr>
          <p:cNvSpPr>
            <a:spLocks noChangeAspect="1"/>
          </p:cNvSpPr>
          <p:nvPr/>
        </p:nvSpPr>
        <p:spPr>
          <a:xfrm flipH="1">
            <a:off x="10097127" y="2701128"/>
            <a:ext cx="1916978" cy="10328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D1C505C9-9004-4DFD-9D1B-EAC37F8FFA33}"/>
              </a:ext>
            </a:extLst>
          </p:cNvPr>
          <p:cNvSpPr>
            <a:spLocks noChangeAspect="1"/>
          </p:cNvSpPr>
          <p:nvPr/>
        </p:nvSpPr>
        <p:spPr>
          <a:xfrm flipH="1">
            <a:off x="9643269" y="3696878"/>
            <a:ext cx="620266" cy="33418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4F1B7007-66D9-472A-851F-B2A0D3351F13}"/>
              </a:ext>
            </a:extLst>
          </p:cNvPr>
          <p:cNvSpPr>
            <a:spLocks noChangeAspect="1"/>
          </p:cNvSpPr>
          <p:nvPr/>
        </p:nvSpPr>
        <p:spPr>
          <a:xfrm flipH="1">
            <a:off x="8295537" y="2055289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Freeform 19">
            <a:extLst>
              <a:ext uri="{FF2B5EF4-FFF2-40B4-BE49-F238E27FC236}">
                <a16:creationId xmlns:a16="http://schemas.microsoft.com/office/drawing/2014/main" id="{E71EC0E3-E346-45AD-8239-F4D4613A06F6}"/>
              </a:ext>
            </a:extLst>
          </p:cNvPr>
          <p:cNvSpPr>
            <a:spLocks noChangeAspect="1"/>
          </p:cNvSpPr>
          <p:nvPr/>
        </p:nvSpPr>
        <p:spPr>
          <a:xfrm flipH="1">
            <a:off x="9799623" y="2085313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1F1EFEAC-1261-4FA1-BC9A-5908E9B5CC41}"/>
              </a:ext>
            </a:extLst>
          </p:cNvPr>
          <p:cNvSpPr/>
          <p:nvPr/>
        </p:nvSpPr>
        <p:spPr>
          <a:xfrm>
            <a:off x="8478318" y="2370499"/>
            <a:ext cx="1864003" cy="1135526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15250868-2C9D-4B71-90FE-A54F9765BB56}"/>
              </a:ext>
            </a:extLst>
          </p:cNvPr>
          <p:cNvSpPr>
            <a:spLocks noChangeAspect="1"/>
          </p:cNvSpPr>
          <p:nvPr/>
        </p:nvSpPr>
        <p:spPr>
          <a:xfrm>
            <a:off x="9290199" y="3541166"/>
            <a:ext cx="162933" cy="337413"/>
          </a:xfrm>
          <a:custGeom>
            <a:avLst/>
            <a:gdLst/>
            <a:ahLst/>
            <a:cxnLst/>
            <a:rect l="l" t="t" r="r" b="b"/>
            <a:pathLst>
              <a:path w="162932" h="337413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67D430AF-9481-4FB7-80A1-4088DD64F43D}"/>
              </a:ext>
            </a:extLst>
          </p:cNvPr>
          <p:cNvSpPr>
            <a:spLocks noChangeAspect="1"/>
          </p:cNvSpPr>
          <p:nvPr/>
        </p:nvSpPr>
        <p:spPr>
          <a:xfrm>
            <a:off x="8749117" y="3251816"/>
            <a:ext cx="695125" cy="705058"/>
          </a:xfrm>
          <a:custGeom>
            <a:avLst/>
            <a:gdLst/>
            <a:ahLst/>
            <a:cxnLst/>
            <a:rect l="l" t="t" r="r" b="b"/>
            <a:pathLst>
              <a:path w="695125" h="705057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Freeform 27">
            <a:extLst>
              <a:ext uri="{FF2B5EF4-FFF2-40B4-BE49-F238E27FC236}">
                <a16:creationId xmlns:a16="http://schemas.microsoft.com/office/drawing/2014/main" id="{63FD86D9-6459-4860-941A-08AD15C9328F}"/>
              </a:ext>
            </a:extLst>
          </p:cNvPr>
          <p:cNvSpPr>
            <a:spLocks noChangeAspect="1"/>
          </p:cNvSpPr>
          <p:nvPr/>
        </p:nvSpPr>
        <p:spPr>
          <a:xfrm flipH="1">
            <a:off x="7086887" y="4644509"/>
            <a:ext cx="1378765" cy="74285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Freeform 28">
            <a:extLst>
              <a:ext uri="{FF2B5EF4-FFF2-40B4-BE49-F238E27FC236}">
                <a16:creationId xmlns:a16="http://schemas.microsoft.com/office/drawing/2014/main" id="{DCDB9A51-1997-4206-9B1B-F590B4953FEB}"/>
              </a:ext>
            </a:extLst>
          </p:cNvPr>
          <p:cNvSpPr>
            <a:spLocks noChangeAspect="1"/>
          </p:cNvSpPr>
          <p:nvPr/>
        </p:nvSpPr>
        <p:spPr>
          <a:xfrm flipH="1">
            <a:off x="9133294" y="4509511"/>
            <a:ext cx="1326117" cy="7144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2" name="Rectangle 19">
            <a:extLst>
              <a:ext uri="{FF2B5EF4-FFF2-40B4-BE49-F238E27FC236}">
                <a16:creationId xmlns:a16="http://schemas.microsoft.com/office/drawing/2014/main" id="{4EEAB3AA-3AD4-4E41-8525-A7757F060707}"/>
              </a:ext>
            </a:extLst>
          </p:cNvPr>
          <p:cNvSpPr>
            <a:spLocks noChangeAspect="1"/>
          </p:cNvSpPr>
          <p:nvPr/>
        </p:nvSpPr>
        <p:spPr>
          <a:xfrm>
            <a:off x="8496677" y="3980560"/>
            <a:ext cx="1177754" cy="792734"/>
          </a:xfrm>
          <a:custGeom>
            <a:avLst/>
            <a:gdLst/>
            <a:ahLst/>
            <a:cxnLst/>
            <a:rect l="l" t="t" r="r" b="b"/>
            <a:pathLst>
              <a:path w="1177754" h="792734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Rounded Rectangle 25">
            <a:extLst>
              <a:ext uri="{FF2B5EF4-FFF2-40B4-BE49-F238E27FC236}">
                <a16:creationId xmlns:a16="http://schemas.microsoft.com/office/drawing/2014/main" id="{7FC60D33-FF38-4740-B84F-C047C8921835}"/>
              </a:ext>
            </a:extLst>
          </p:cNvPr>
          <p:cNvSpPr/>
          <p:nvPr/>
        </p:nvSpPr>
        <p:spPr>
          <a:xfrm>
            <a:off x="6152509" y="2175849"/>
            <a:ext cx="1610485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Rounded Rectangle 30">
            <a:extLst>
              <a:ext uri="{FF2B5EF4-FFF2-40B4-BE49-F238E27FC236}">
                <a16:creationId xmlns:a16="http://schemas.microsoft.com/office/drawing/2014/main" id="{CF840D3F-0819-4515-982F-C956B0CDD942}"/>
              </a:ext>
            </a:extLst>
          </p:cNvPr>
          <p:cNvSpPr/>
          <p:nvPr/>
        </p:nvSpPr>
        <p:spPr>
          <a:xfrm>
            <a:off x="6380863" y="2761548"/>
            <a:ext cx="1420858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ounded Rectangle 31">
            <a:extLst>
              <a:ext uri="{FF2B5EF4-FFF2-40B4-BE49-F238E27FC236}">
                <a16:creationId xmlns:a16="http://schemas.microsoft.com/office/drawing/2014/main" id="{F6057A10-16AA-4A61-918C-59551D6B3501}"/>
              </a:ext>
            </a:extLst>
          </p:cNvPr>
          <p:cNvSpPr/>
          <p:nvPr/>
        </p:nvSpPr>
        <p:spPr>
          <a:xfrm>
            <a:off x="6874147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Rounded Rectangle 32">
            <a:extLst>
              <a:ext uri="{FF2B5EF4-FFF2-40B4-BE49-F238E27FC236}">
                <a16:creationId xmlns:a16="http://schemas.microsoft.com/office/drawing/2014/main" id="{E1ECFA4F-D59B-44D5-8B07-74D6E41D431E}"/>
              </a:ext>
            </a:extLst>
          </p:cNvPr>
          <p:cNvSpPr/>
          <p:nvPr/>
        </p:nvSpPr>
        <p:spPr>
          <a:xfrm>
            <a:off x="7607191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B130FA1-5152-4320-A8F8-9752C83353C7}"/>
              </a:ext>
            </a:extLst>
          </p:cNvPr>
          <p:cNvSpPr txBox="1"/>
          <p:nvPr/>
        </p:nvSpPr>
        <p:spPr>
          <a:xfrm>
            <a:off x="576238" y="4958587"/>
            <a:ext cx="5334882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white"/>
                </a:solidFill>
                <a:latin typeface="Arial"/>
                <a:ea typeface="Arial Unicode MS"/>
              </a:rPr>
              <a:t>5. DB</a:t>
            </a:r>
            <a:r>
              <a:rPr lang="ko-KR" altLang="en-US" sz="4400" dirty="0">
                <a:solidFill>
                  <a:prstClr val="white"/>
                </a:solidFill>
                <a:latin typeface="Arial"/>
                <a:ea typeface="Arial Unicode MS"/>
              </a:rPr>
              <a:t>설계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13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25113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575" y="360882"/>
            <a:ext cx="1016254" cy="3667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699" y="752167"/>
            <a:ext cx="513003" cy="365705"/>
          </a:xfrm>
          <a:prstGeom prst="rect">
            <a:avLst/>
          </a:prstGeom>
        </p:spPr>
      </p:pic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B94363DC-2CE1-4B8C-B3F0-BCEF72C11962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EB27B0F6-D9AC-4CB9-B5B1-12A23C577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27463" y="8094375"/>
              <a:ext cx="2796095" cy="482655"/>
            </a:xfrm>
            <a:prstGeom prst="rect">
              <a:avLst/>
            </a:prstGeom>
          </p:spPr>
        </p:pic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6786759D-F0D7-4CDF-B82C-9116BCBC2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43ABD02-ADBE-429E-829F-108E096CD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674" y="-429"/>
            <a:ext cx="7126743" cy="68584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47A8B7-D31D-42A8-B878-D77420706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699" y="1226320"/>
            <a:ext cx="3990975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539" y="360882"/>
            <a:ext cx="1016254" cy="3667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539" y="801887"/>
            <a:ext cx="1076799" cy="36570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74FA86-7DD0-4DC6-B342-85F3E75B65A9}"/>
              </a:ext>
            </a:extLst>
          </p:cNvPr>
          <p:cNvSpPr/>
          <p:nvPr/>
        </p:nvSpPr>
        <p:spPr>
          <a:xfrm>
            <a:off x="1898295" y="1897762"/>
            <a:ext cx="1595361" cy="307523"/>
          </a:xfrm>
          <a:prstGeom prst="round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>
              <a:defRPr/>
            </a:pPr>
            <a:r>
              <a:rPr lang="en-US" altLang="ko-KR" sz="1600" dirty="0">
                <a:solidFill>
                  <a:prstClr val="white"/>
                </a:solidFill>
                <a:latin typeface="Calibri"/>
              </a:rPr>
              <a:t>member</a:t>
            </a:r>
            <a:endParaRPr lang="ko-KR" altLang="en-US" sz="160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81F30CE-3B33-41AF-A468-7CA289120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50317"/>
              </p:ext>
            </p:extLst>
          </p:nvPr>
        </p:nvGraphicFramePr>
        <p:xfrm>
          <a:off x="1898294" y="2295590"/>
          <a:ext cx="7788198" cy="2433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033">
                  <a:extLst>
                    <a:ext uri="{9D8B030D-6E8A-4147-A177-3AD203B41FA5}">
                      <a16:colId xmlns:a16="http://schemas.microsoft.com/office/drawing/2014/main" val="310062525"/>
                    </a:ext>
                  </a:extLst>
                </a:gridCol>
                <a:gridCol w="1298033">
                  <a:extLst>
                    <a:ext uri="{9D8B030D-6E8A-4147-A177-3AD203B41FA5}">
                      <a16:colId xmlns:a16="http://schemas.microsoft.com/office/drawing/2014/main" val="561288090"/>
                    </a:ext>
                  </a:extLst>
                </a:gridCol>
                <a:gridCol w="1298033">
                  <a:extLst>
                    <a:ext uri="{9D8B030D-6E8A-4147-A177-3AD203B41FA5}">
                      <a16:colId xmlns:a16="http://schemas.microsoft.com/office/drawing/2014/main" val="1000705951"/>
                    </a:ext>
                  </a:extLst>
                </a:gridCol>
                <a:gridCol w="1298033">
                  <a:extLst>
                    <a:ext uri="{9D8B030D-6E8A-4147-A177-3AD203B41FA5}">
                      <a16:colId xmlns:a16="http://schemas.microsoft.com/office/drawing/2014/main" val="686074088"/>
                    </a:ext>
                  </a:extLst>
                </a:gridCol>
                <a:gridCol w="1298033">
                  <a:extLst>
                    <a:ext uri="{9D8B030D-6E8A-4147-A177-3AD203B41FA5}">
                      <a16:colId xmlns:a16="http://schemas.microsoft.com/office/drawing/2014/main" val="1239280384"/>
                    </a:ext>
                  </a:extLst>
                </a:gridCol>
                <a:gridCol w="1298033">
                  <a:extLst>
                    <a:ext uri="{9D8B030D-6E8A-4147-A177-3AD203B41FA5}">
                      <a16:colId xmlns:a16="http://schemas.microsoft.com/office/drawing/2014/main" val="133594227"/>
                    </a:ext>
                  </a:extLst>
                </a:gridCol>
              </a:tblGrid>
              <a:tr h="40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Field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8393137"/>
                  </a:ext>
                </a:extLst>
              </a:tr>
              <a:tr h="40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아이디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9353142"/>
                  </a:ext>
                </a:extLst>
              </a:tr>
              <a:tr h="40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비밀번호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0387813"/>
                  </a:ext>
                </a:extLst>
              </a:tr>
              <a:tr h="40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이메일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02349234"/>
                  </a:ext>
                </a:extLst>
              </a:tr>
              <a:tr h="40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이름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0043192"/>
                  </a:ext>
                </a:extLst>
              </a:tr>
              <a:tr h="40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nickname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닉네임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6954524"/>
                  </a:ext>
                </a:extLst>
              </a:tr>
            </a:tbl>
          </a:graphicData>
        </a:graphic>
      </p:graphicFrame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A3585D14-A5D5-48E6-A6C1-8222B9285646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81555382-E818-4C65-917B-9894AB61A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27463" y="8094375"/>
              <a:ext cx="2796095" cy="482655"/>
            </a:xfrm>
            <a:prstGeom prst="rect">
              <a:avLst/>
            </a:prstGeom>
          </p:spPr>
        </p:pic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51BE76EC-62E7-436B-A09A-287AE9A96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479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539" y="360882"/>
            <a:ext cx="1016254" cy="366721"/>
          </a:xfrm>
          <a:prstGeom prst="rect">
            <a:avLst/>
          </a:prstGeom>
        </p:spPr>
      </p:pic>
      <p:pic>
        <p:nvPicPr>
          <p:cNvPr id="8" name="Object 9">
            <a:extLst>
              <a:ext uri="{FF2B5EF4-FFF2-40B4-BE49-F238E27FC236}">
                <a16:creationId xmlns:a16="http://schemas.microsoft.com/office/drawing/2014/main" id="{B4F7C024-A90D-4835-B848-16AC958E0AE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539" y="801887"/>
            <a:ext cx="1076799" cy="365705"/>
          </a:xfrm>
          <a:prstGeom prst="rect">
            <a:avLst/>
          </a:prstGeom>
        </p:spPr>
      </p:pic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879F3DF8-7602-4A3A-95DF-92B71B8BE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641699"/>
              </p:ext>
            </p:extLst>
          </p:nvPr>
        </p:nvGraphicFramePr>
        <p:xfrm>
          <a:off x="1117600" y="1854200"/>
          <a:ext cx="9017862" cy="4044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266">
                  <a:extLst>
                    <a:ext uri="{9D8B030D-6E8A-4147-A177-3AD203B41FA5}">
                      <a16:colId xmlns:a16="http://schemas.microsoft.com/office/drawing/2014/main" val="3560053517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285829479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2569793521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2461630471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3065050634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3657877935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1791631777"/>
                    </a:ext>
                  </a:extLst>
                </a:gridCol>
              </a:tblGrid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Field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5774870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3721261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제목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66904200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0574792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 이름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7609038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DEFAULT_GENERATED</a:t>
                      </a:r>
                    </a:p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작성일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51395026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DEFAULT_GENERATED</a:t>
                      </a:r>
                    </a:p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수정일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30994449"/>
                  </a:ext>
                </a:extLst>
              </a:tr>
              <a:tr h="511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replyCnt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수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56447451"/>
                  </a:ext>
                </a:extLst>
              </a:tr>
              <a:tr h="511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recommend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수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730031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수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8341783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2682957-DFE4-4893-A9D9-8C8FF8D80FE0}"/>
              </a:ext>
            </a:extLst>
          </p:cNvPr>
          <p:cNvSpPr/>
          <p:nvPr/>
        </p:nvSpPr>
        <p:spPr>
          <a:xfrm>
            <a:off x="1117600" y="1398971"/>
            <a:ext cx="1595361" cy="307523"/>
          </a:xfrm>
          <a:prstGeom prst="round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board</a:t>
            </a:r>
            <a:endParaRPr lang="ko-KR" altLang="en-US" sz="1600" dirty="0"/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71910F4-E582-4106-B5B2-3841A042E10C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CDA25154-E777-4E76-AD1E-63AA86CCA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27463" y="8094375"/>
              <a:ext cx="2796095" cy="482655"/>
            </a:xfrm>
            <a:prstGeom prst="rect">
              <a:avLst/>
            </a:prstGeom>
          </p:spPr>
        </p:pic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C8CF24E6-43D4-4AC9-9D5F-0BE545248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539" y="360882"/>
            <a:ext cx="1016254" cy="3667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539" y="801887"/>
            <a:ext cx="1076799" cy="36570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97770C-A062-455A-AAE8-3FF1181803B0}"/>
              </a:ext>
            </a:extLst>
          </p:cNvPr>
          <p:cNvSpPr/>
          <p:nvPr/>
        </p:nvSpPr>
        <p:spPr>
          <a:xfrm>
            <a:off x="1413874" y="4173243"/>
            <a:ext cx="1595361" cy="307523"/>
          </a:xfrm>
          <a:prstGeom prst="round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attach</a:t>
            </a:r>
            <a:endParaRPr lang="ko-KR" altLang="en-US" sz="16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95F230-2AC5-4049-AC5C-812F3EB759A5}"/>
              </a:ext>
            </a:extLst>
          </p:cNvPr>
          <p:cNvSpPr/>
          <p:nvPr/>
        </p:nvSpPr>
        <p:spPr>
          <a:xfrm>
            <a:off x="1431068" y="1214208"/>
            <a:ext cx="1595361" cy="307523"/>
          </a:xfrm>
          <a:prstGeom prst="round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reply</a:t>
            </a:r>
            <a:endParaRPr lang="ko-KR" altLang="en-US" sz="1600" dirty="0"/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F38247C9-C82B-4C14-BFD5-86C48B14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83330"/>
              </p:ext>
            </p:extLst>
          </p:nvPr>
        </p:nvGraphicFramePr>
        <p:xfrm>
          <a:off x="1413874" y="1613365"/>
          <a:ext cx="8440306" cy="2290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758">
                  <a:extLst>
                    <a:ext uri="{9D8B030D-6E8A-4147-A177-3AD203B41FA5}">
                      <a16:colId xmlns:a16="http://schemas.microsoft.com/office/drawing/2014/main" val="929965931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972600425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3313278731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1046121028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74547440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1150981530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4100806614"/>
                    </a:ext>
                  </a:extLst>
                </a:gridCol>
              </a:tblGrid>
              <a:tr h="234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Field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81762880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번호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71694639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글 번호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1307302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작성자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6957191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9628018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작성자 닉네임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843519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DEFAULT_GENERATED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62522118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DEFAULT_GENERATED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수정일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45206426"/>
                  </a:ext>
                </a:extLst>
              </a:tr>
            </a:tbl>
          </a:graphicData>
        </a:graphic>
      </p:graphicFrame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0943E4C6-F934-4D07-8D61-2850C14067F5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0875B5A8-95A8-4EBE-8A5B-0F3D9AAED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27463" y="8094375"/>
              <a:ext cx="2796095" cy="482655"/>
            </a:xfrm>
            <a:prstGeom prst="rect">
              <a:avLst/>
            </a:prstGeom>
          </p:spPr>
        </p:pic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FCCF1F81-927D-4208-88B2-EF45FC675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E003A67C-62A7-40FC-BEDC-DD5A3086E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047593"/>
              </p:ext>
            </p:extLst>
          </p:nvPr>
        </p:nvGraphicFramePr>
        <p:xfrm>
          <a:off x="1413874" y="4566464"/>
          <a:ext cx="8440306" cy="1981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758">
                  <a:extLst>
                    <a:ext uri="{9D8B030D-6E8A-4147-A177-3AD203B41FA5}">
                      <a16:colId xmlns:a16="http://schemas.microsoft.com/office/drawing/2014/main" val="929965931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972600425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3313278731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1046121028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74547440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1150981530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4100806614"/>
                    </a:ext>
                  </a:extLst>
                </a:gridCol>
              </a:tblGrid>
              <a:tr h="239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Field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81762880"/>
                  </a:ext>
                </a:extLst>
              </a:tr>
              <a:tr h="2427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uuid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UUID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71694639"/>
                  </a:ext>
                </a:extLst>
              </a:tr>
              <a:tr h="239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uploadPath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 경로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1307302"/>
                  </a:ext>
                </a:extLst>
              </a:tr>
              <a:tr h="239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varchar(150)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 파일 이름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6957191"/>
                  </a:ext>
                </a:extLst>
              </a:tr>
              <a:tr h="239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filetype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타입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9628018"/>
                  </a:ext>
                </a:extLst>
              </a:tr>
              <a:tr h="389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글 번호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843519"/>
                  </a:ext>
                </a:extLst>
              </a:tr>
              <a:tr h="389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DEFAULT_GENERATED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625221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539" y="360882"/>
            <a:ext cx="1016254" cy="366721"/>
          </a:xfrm>
          <a:prstGeom prst="rect">
            <a:avLst/>
          </a:prstGeom>
        </p:spPr>
      </p:pic>
      <p:pic>
        <p:nvPicPr>
          <p:cNvPr id="8" name="Object 9">
            <a:extLst>
              <a:ext uri="{FF2B5EF4-FFF2-40B4-BE49-F238E27FC236}">
                <a16:creationId xmlns:a16="http://schemas.microsoft.com/office/drawing/2014/main" id="{AED5AABB-5634-41F7-B823-2521CC26425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539" y="801887"/>
            <a:ext cx="1076799" cy="36570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3B250BF-1F16-44D5-86D2-61107D543EEC}"/>
              </a:ext>
            </a:extLst>
          </p:cNvPr>
          <p:cNvSpPr/>
          <p:nvPr/>
        </p:nvSpPr>
        <p:spPr>
          <a:xfrm>
            <a:off x="1132804" y="1379725"/>
            <a:ext cx="1685468" cy="307523"/>
          </a:xfrm>
          <a:prstGeom prst="round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question</a:t>
            </a:r>
            <a:endParaRPr lang="ko-KR" altLang="en-US" sz="1600" dirty="0"/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B013FC08-46F6-4D5F-9220-53F8A0BE4F70}"/>
              </a:ext>
            </a:extLst>
          </p:cNvPr>
          <p:cNvGrpSpPr/>
          <p:nvPr/>
        </p:nvGrpSpPr>
        <p:grpSpPr>
          <a:xfrm>
            <a:off x="11709116" y="431570"/>
            <a:ext cx="253962" cy="5991990"/>
            <a:chOff x="17563673" y="647355"/>
            <a:chExt cx="380943" cy="8987985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6282FBE5-6E0A-4062-B561-D88ACABCC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399" y="8102312"/>
              <a:ext cx="2796095" cy="498527"/>
            </a:xfrm>
            <a:prstGeom prst="rect">
              <a:avLst/>
            </a:prstGeom>
          </p:spPr>
        </p:pic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162701AA-C7D8-4982-808A-E39EF305A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053288AF-0FCC-4FE3-8BCD-834C81B53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030128"/>
              </p:ext>
            </p:extLst>
          </p:nvPr>
        </p:nvGraphicFramePr>
        <p:xfrm>
          <a:off x="1117600" y="1854200"/>
          <a:ext cx="9017862" cy="4044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266">
                  <a:extLst>
                    <a:ext uri="{9D8B030D-6E8A-4147-A177-3AD203B41FA5}">
                      <a16:colId xmlns:a16="http://schemas.microsoft.com/office/drawing/2014/main" val="3560053517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285829479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2569793521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2461630471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3065050634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3657877935"/>
                    </a:ext>
                  </a:extLst>
                </a:gridCol>
                <a:gridCol w="1288266">
                  <a:extLst>
                    <a:ext uri="{9D8B030D-6E8A-4147-A177-3AD203B41FA5}">
                      <a16:colId xmlns:a16="http://schemas.microsoft.com/office/drawing/2014/main" val="1791631777"/>
                    </a:ext>
                  </a:extLst>
                </a:gridCol>
              </a:tblGrid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Field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5774870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3721261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제목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66904200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0574792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 이름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7609038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DEFAULT_GENERATED</a:t>
                      </a:r>
                    </a:p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작성일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51395026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DEFAULT_GENERATED</a:t>
                      </a:r>
                    </a:p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수정일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30994449"/>
                  </a:ext>
                </a:extLst>
              </a:tr>
              <a:tr h="511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replyCnt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수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56447451"/>
                  </a:ext>
                </a:extLst>
              </a:tr>
              <a:tr h="511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recommend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수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730031"/>
                  </a:ext>
                </a:extLst>
              </a:tr>
              <a:tr h="31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수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83417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539" y="360882"/>
            <a:ext cx="1016254" cy="366721"/>
          </a:xfrm>
          <a:prstGeom prst="rect">
            <a:avLst/>
          </a:prstGeom>
        </p:spPr>
      </p:pic>
      <p:pic>
        <p:nvPicPr>
          <p:cNvPr id="8" name="Object 9">
            <a:extLst>
              <a:ext uri="{FF2B5EF4-FFF2-40B4-BE49-F238E27FC236}">
                <a16:creationId xmlns:a16="http://schemas.microsoft.com/office/drawing/2014/main" id="{4F86CAFC-458D-4FB0-BD4A-753F31564EC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539" y="801887"/>
            <a:ext cx="1076799" cy="365705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A14822F4-CAEF-4FFD-9A3E-DA892663D681}"/>
              </a:ext>
            </a:extLst>
          </p:cNvPr>
          <p:cNvGrpSpPr/>
          <p:nvPr/>
        </p:nvGrpSpPr>
        <p:grpSpPr>
          <a:xfrm>
            <a:off x="11709116" y="431570"/>
            <a:ext cx="253962" cy="5991990"/>
            <a:chOff x="17563673" y="647355"/>
            <a:chExt cx="380943" cy="8987985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C61EAA93-D598-496E-BE24-49B803F87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335399" y="8102312"/>
              <a:ext cx="2796095" cy="498527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26CEC4C7-C042-4494-9A1E-1E456D2F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B749C6-1FD0-47C1-B103-268A6D43DA32}"/>
              </a:ext>
            </a:extLst>
          </p:cNvPr>
          <p:cNvSpPr/>
          <p:nvPr/>
        </p:nvSpPr>
        <p:spPr>
          <a:xfrm>
            <a:off x="1413874" y="4173243"/>
            <a:ext cx="1595361" cy="307523"/>
          </a:xfrm>
          <a:prstGeom prst="round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q_attach</a:t>
            </a:r>
            <a:endParaRPr lang="ko-KR" altLang="en-US" sz="16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9CC4BC3-F967-4C28-AFE8-5DFAEBF5F8B6}"/>
              </a:ext>
            </a:extLst>
          </p:cNvPr>
          <p:cNvSpPr/>
          <p:nvPr/>
        </p:nvSpPr>
        <p:spPr>
          <a:xfrm>
            <a:off x="1431068" y="1214208"/>
            <a:ext cx="1595361" cy="307523"/>
          </a:xfrm>
          <a:prstGeom prst="round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q_reply</a:t>
            </a:r>
            <a:endParaRPr lang="ko-KR" altLang="en-US" sz="1600" dirty="0"/>
          </a:p>
        </p:txBody>
      </p:sp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E7B69BF0-5446-4918-BFA2-80C7BF14F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035"/>
              </p:ext>
            </p:extLst>
          </p:nvPr>
        </p:nvGraphicFramePr>
        <p:xfrm>
          <a:off x="1413874" y="1613365"/>
          <a:ext cx="8440306" cy="2290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758">
                  <a:extLst>
                    <a:ext uri="{9D8B030D-6E8A-4147-A177-3AD203B41FA5}">
                      <a16:colId xmlns:a16="http://schemas.microsoft.com/office/drawing/2014/main" val="929965931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972600425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3313278731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1046121028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74547440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1150981530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4100806614"/>
                    </a:ext>
                  </a:extLst>
                </a:gridCol>
              </a:tblGrid>
              <a:tr h="234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Field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81762880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번호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71694639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글 번호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1307302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작성자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6957191"/>
                  </a:ext>
                </a:extLst>
              </a:tr>
              <a:tr h="234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9628018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작성자 닉네임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843519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DEFAULT_GENERATED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62522118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DEFAULT_GENERATED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수정일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45206426"/>
                  </a:ext>
                </a:extLst>
              </a:tr>
            </a:tbl>
          </a:graphicData>
        </a:graphic>
      </p:graphicFrame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3841C2B6-1787-4FCA-A9F5-8EE59A852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253167"/>
              </p:ext>
            </p:extLst>
          </p:nvPr>
        </p:nvGraphicFramePr>
        <p:xfrm>
          <a:off x="1413874" y="4566464"/>
          <a:ext cx="8440306" cy="1981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758">
                  <a:extLst>
                    <a:ext uri="{9D8B030D-6E8A-4147-A177-3AD203B41FA5}">
                      <a16:colId xmlns:a16="http://schemas.microsoft.com/office/drawing/2014/main" val="929965931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972600425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3313278731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1046121028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74547440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1150981530"/>
                    </a:ext>
                  </a:extLst>
                </a:gridCol>
                <a:gridCol w="1205758">
                  <a:extLst>
                    <a:ext uri="{9D8B030D-6E8A-4147-A177-3AD203B41FA5}">
                      <a16:colId xmlns:a16="http://schemas.microsoft.com/office/drawing/2014/main" val="4100806614"/>
                    </a:ext>
                  </a:extLst>
                </a:gridCol>
              </a:tblGrid>
              <a:tr h="239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Field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81762880"/>
                  </a:ext>
                </a:extLst>
              </a:tr>
              <a:tr h="2427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uuid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UUID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71694639"/>
                  </a:ext>
                </a:extLst>
              </a:tr>
              <a:tr h="239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uploadPath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 경로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1307302"/>
                  </a:ext>
                </a:extLst>
              </a:tr>
              <a:tr h="239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varchar(150)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 파일 이름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6957191"/>
                  </a:ext>
                </a:extLst>
              </a:tr>
              <a:tr h="239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filetype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타입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9628018"/>
                  </a:ext>
                </a:extLst>
              </a:tr>
              <a:tr h="389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글 번호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843519"/>
                  </a:ext>
                </a:extLst>
              </a:tr>
              <a:tr h="389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DEFAULT_GENERATED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625221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45772D2E-A035-4597-B06F-CAE62C680C47}"/>
              </a:ext>
            </a:extLst>
          </p:cNvPr>
          <p:cNvGrpSpPr/>
          <p:nvPr/>
        </p:nvGrpSpPr>
        <p:grpSpPr>
          <a:xfrm>
            <a:off x="8066381" y="1134009"/>
            <a:ext cx="2723258" cy="5082755"/>
            <a:chOff x="3501573" y="3178068"/>
            <a:chExt cx="1340594" cy="273784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FEE0C5-C3F6-4D01-BC14-46C760A1357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4857C0-DC30-4708-BB48-D625DC4D4E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ACC063E-86C2-4514-9C90-71A497FB7055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9E72B9-54C6-4118-B1A0-5AC3D076DA0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D745595-1A22-4815-91E1-1F13AB9CD351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E7DB9F-24C9-418E-A174-84087F5E93D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CCA02F-AFD4-4B3F-BBBF-990EF80A7D65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82F2B91-A7B4-417E-82CC-451EE7BEDB3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C60824C-D8D2-4F8D-A856-198B6D92382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E71034-62D0-4843-B65C-46F27B5A7B7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2DE674-F641-43AD-907D-25730AED050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A022ADF-2062-41D0-8581-D1A88F88E7F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A3DD7E5-C446-4D2D-BA89-7253C6653DAA}"/>
              </a:ext>
            </a:extLst>
          </p:cNvPr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15DBB695-92DD-4221-A37E-5CB8A89BC5C8}"/>
              </a:ext>
            </a:extLst>
          </p:cNvPr>
          <p:cNvSpPr>
            <a:spLocks noChangeAspect="1"/>
          </p:cNvSpPr>
          <p:nvPr/>
        </p:nvSpPr>
        <p:spPr>
          <a:xfrm flipH="1">
            <a:off x="6497605" y="3031589"/>
            <a:ext cx="1864005" cy="100429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24091523-1F82-4274-B575-5DBDC745BD47}"/>
              </a:ext>
            </a:extLst>
          </p:cNvPr>
          <p:cNvSpPr>
            <a:spLocks noChangeAspect="1"/>
          </p:cNvSpPr>
          <p:nvPr/>
        </p:nvSpPr>
        <p:spPr>
          <a:xfrm flipH="1">
            <a:off x="10097127" y="2701128"/>
            <a:ext cx="1916978" cy="10328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D1C505C9-9004-4DFD-9D1B-EAC37F8FFA33}"/>
              </a:ext>
            </a:extLst>
          </p:cNvPr>
          <p:cNvSpPr>
            <a:spLocks noChangeAspect="1"/>
          </p:cNvSpPr>
          <p:nvPr/>
        </p:nvSpPr>
        <p:spPr>
          <a:xfrm flipH="1">
            <a:off x="9643269" y="3696878"/>
            <a:ext cx="620266" cy="33418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4F1B7007-66D9-472A-851F-B2A0D3351F13}"/>
              </a:ext>
            </a:extLst>
          </p:cNvPr>
          <p:cNvSpPr>
            <a:spLocks noChangeAspect="1"/>
          </p:cNvSpPr>
          <p:nvPr/>
        </p:nvSpPr>
        <p:spPr>
          <a:xfrm flipH="1">
            <a:off x="8295537" y="2055289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Freeform 19">
            <a:extLst>
              <a:ext uri="{FF2B5EF4-FFF2-40B4-BE49-F238E27FC236}">
                <a16:creationId xmlns:a16="http://schemas.microsoft.com/office/drawing/2014/main" id="{E71EC0E3-E346-45AD-8239-F4D4613A06F6}"/>
              </a:ext>
            </a:extLst>
          </p:cNvPr>
          <p:cNvSpPr>
            <a:spLocks noChangeAspect="1"/>
          </p:cNvSpPr>
          <p:nvPr/>
        </p:nvSpPr>
        <p:spPr>
          <a:xfrm flipH="1">
            <a:off x="9799623" y="2085313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1F1EFEAC-1261-4FA1-BC9A-5908E9B5CC41}"/>
              </a:ext>
            </a:extLst>
          </p:cNvPr>
          <p:cNvSpPr/>
          <p:nvPr/>
        </p:nvSpPr>
        <p:spPr>
          <a:xfrm>
            <a:off x="8478318" y="2370499"/>
            <a:ext cx="1864003" cy="1135526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15250868-2C9D-4B71-90FE-A54F9765BB56}"/>
              </a:ext>
            </a:extLst>
          </p:cNvPr>
          <p:cNvSpPr>
            <a:spLocks noChangeAspect="1"/>
          </p:cNvSpPr>
          <p:nvPr/>
        </p:nvSpPr>
        <p:spPr>
          <a:xfrm>
            <a:off x="9290199" y="3541166"/>
            <a:ext cx="162933" cy="337413"/>
          </a:xfrm>
          <a:custGeom>
            <a:avLst/>
            <a:gdLst/>
            <a:ahLst/>
            <a:cxnLst/>
            <a:rect l="l" t="t" r="r" b="b"/>
            <a:pathLst>
              <a:path w="162932" h="337413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67D430AF-9481-4FB7-80A1-4088DD64F43D}"/>
              </a:ext>
            </a:extLst>
          </p:cNvPr>
          <p:cNvSpPr>
            <a:spLocks noChangeAspect="1"/>
          </p:cNvSpPr>
          <p:nvPr/>
        </p:nvSpPr>
        <p:spPr>
          <a:xfrm>
            <a:off x="8749117" y="3251816"/>
            <a:ext cx="695125" cy="705058"/>
          </a:xfrm>
          <a:custGeom>
            <a:avLst/>
            <a:gdLst/>
            <a:ahLst/>
            <a:cxnLst/>
            <a:rect l="l" t="t" r="r" b="b"/>
            <a:pathLst>
              <a:path w="695125" h="705057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Freeform 27">
            <a:extLst>
              <a:ext uri="{FF2B5EF4-FFF2-40B4-BE49-F238E27FC236}">
                <a16:creationId xmlns:a16="http://schemas.microsoft.com/office/drawing/2014/main" id="{63FD86D9-6459-4860-941A-08AD15C9328F}"/>
              </a:ext>
            </a:extLst>
          </p:cNvPr>
          <p:cNvSpPr>
            <a:spLocks noChangeAspect="1"/>
          </p:cNvSpPr>
          <p:nvPr/>
        </p:nvSpPr>
        <p:spPr>
          <a:xfrm flipH="1">
            <a:off x="7086887" y="4644509"/>
            <a:ext cx="1378765" cy="74285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Freeform 28">
            <a:extLst>
              <a:ext uri="{FF2B5EF4-FFF2-40B4-BE49-F238E27FC236}">
                <a16:creationId xmlns:a16="http://schemas.microsoft.com/office/drawing/2014/main" id="{DCDB9A51-1997-4206-9B1B-F590B4953FEB}"/>
              </a:ext>
            </a:extLst>
          </p:cNvPr>
          <p:cNvSpPr>
            <a:spLocks noChangeAspect="1"/>
          </p:cNvSpPr>
          <p:nvPr/>
        </p:nvSpPr>
        <p:spPr>
          <a:xfrm flipH="1">
            <a:off x="9133294" y="4509511"/>
            <a:ext cx="1326117" cy="7144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2" name="Rectangle 19">
            <a:extLst>
              <a:ext uri="{FF2B5EF4-FFF2-40B4-BE49-F238E27FC236}">
                <a16:creationId xmlns:a16="http://schemas.microsoft.com/office/drawing/2014/main" id="{4EEAB3AA-3AD4-4E41-8525-A7757F060707}"/>
              </a:ext>
            </a:extLst>
          </p:cNvPr>
          <p:cNvSpPr>
            <a:spLocks noChangeAspect="1"/>
          </p:cNvSpPr>
          <p:nvPr/>
        </p:nvSpPr>
        <p:spPr>
          <a:xfrm>
            <a:off x="8496677" y="3980560"/>
            <a:ext cx="1177754" cy="792734"/>
          </a:xfrm>
          <a:custGeom>
            <a:avLst/>
            <a:gdLst/>
            <a:ahLst/>
            <a:cxnLst/>
            <a:rect l="l" t="t" r="r" b="b"/>
            <a:pathLst>
              <a:path w="1177754" h="792734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Rounded Rectangle 25">
            <a:extLst>
              <a:ext uri="{FF2B5EF4-FFF2-40B4-BE49-F238E27FC236}">
                <a16:creationId xmlns:a16="http://schemas.microsoft.com/office/drawing/2014/main" id="{7FC60D33-FF38-4740-B84F-C047C8921835}"/>
              </a:ext>
            </a:extLst>
          </p:cNvPr>
          <p:cNvSpPr/>
          <p:nvPr/>
        </p:nvSpPr>
        <p:spPr>
          <a:xfrm>
            <a:off x="6152509" y="2175849"/>
            <a:ext cx="1610485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Rounded Rectangle 30">
            <a:extLst>
              <a:ext uri="{FF2B5EF4-FFF2-40B4-BE49-F238E27FC236}">
                <a16:creationId xmlns:a16="http://schemas.microsoft.com/office/drawing/2014/main" id="{CF840D3F-0819-4515-982F-C956B0CDD942}"/>
              </a:ext>
            </a:extLst>
          </p:cNvPr>
          <p:cNvSpPr/>
          <p:nvPr/>
        </p:nvSpPr>
        <p:spPr>
          <a:xfrm>
            <a:off x="6380863" y="2761548"/>
            <a:ext cx="1420858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ounded Rectangle 31">
            <a:extLst>
              <a:ext uri="{FF2B5EF4-FFF2-40B4-BE49-F238E27FC236}">
                <a16:creationId xmlns:a16="http://schemas.microsoft.com/office/drawing/2014/main" id="{F6057A10-16AA-4A61-918C-59551D6B3501}"/>
              </a:ext>
            </a:extLst>
          </p:cNvPr>
          <p:cNvSpPr/>
          <p:nvPr/>
        </p:nvSpPr>
        <p:spPr>
          <a:xfrm>
            <a:off x="6874147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Rounded Rectangle 32">
            <a:extLst>
              <a:ext uri="{FF2B5EF4-FFF2-40B4-BE49-F238E27FC236}">
                <a16:creationId xmlns:a16="http://schemas.microsoft.com/office/drawing/2014/main" id="{E1ECFA4F-D59B-44D5-8B07-74D6E41D431E}"/>
              </a:ext>
            </a:extLst>
          </p:cNvPr>
          <p:cNvSpPr/>
          <p:nvPr/>
        </p:nvSpPr>
        <p:spPr>
          <a:xfrm>
            <a:off x="7607191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B130FA1-5152-4320-A8F8-9752C83353C7}"/>
              </a:ext>
            </a:extLst>
          </p:cNvPr>
          <p:cNvSpPr txBox="1"/>
          <p:nvPr/>
        </p:nvSpPr>
        <p:spPr>
          <a:xfrm>
            <a:off x="576238" y="4958587"/>
            <a:ext cx="5334882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white"/>
                </a:solidFill>
                <a:latin typeface="Arial"/>
                <a:ea typeface="Arial Unicode MS"/>
              </a:rPr>
              <a:t>6. </a:t>
            </a:r>
            <a:r>
              <a:rPr lang="ko-KR" altLang="en-US" sz="4400" dirty="0">
                <a:solidFill>
                  <a:prstClr val="white"/>
                </a:solidFill>
                <a:latin typeface="Arial"/>
                <a:ea typeface="Arial Unicode MS"/>
              </a:rPr>
              <a:t>상세기술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384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1664711" y="399783"/>
            <a:ext cx="306786" cy="319569"/>
          </a:xfrm>
          <a:prstGeom prst="rect">
            <a:avLst/>
          </a:prstGeom>
        </p:spPr>
      </p:pic>
      <p:pic>
        <p:nvPicPr>
          <p:cNvPr id="13" name="Object 5">
            <a:extLst>
              <a:ext uri="{FF2B5EF4-FFF2-40B4-BE49-F238E27FC236}">
                <a16:creationId xmlns:a16="http://schemas.microsoft.com/office/drawing/2014/main" id="{792B2628-4499-4FDA-9FBF-E406829FF41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0884722" y="5395996"/>
            <a:ext cx="1864063" cy="322277"/>
          </a:xfrm>
          <a:prstGeom prst="rect">
            <a:avLst/>
          </a:prstGeom>
        </p:spPr>
      </p:pic>
      <p:pic>
        <p:nvPicPr>
          <p:cNvPr id="14" name="Object 8">
            <a:extLst>
              <a:ext uri="{FF2B5EF4-FFF2-40B4-BE49-F238E27FC236}">
                <a16:creationId xmlns:a16="http://schemas.microsoft.com/office/drawing/2014/main" id="{7AE04DC8-8B35-4239-82CB-C62C7A71BD4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15" name="Object 9">
            <a:extLst>
              <a:ext uri="{FF2B5EF4-FFF2-40B4-BE49-F238E27FC236}">
                <a16:creationId xmlns:a16="http://schemas.microsoft.com/office/drawing/2014/main" id="{DA55317A-E7A9-45F3-B7C6-14514584921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5"/>
            <a:ext cx="885819" cy="365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35007E-0387-4FA4-955E-57EDB3A586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3" y="1467274"/>
            <a:ext cx="4341121" cy="519456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DFDB1B-5BF1-4565-B6C7-98A3D010FEC1}"/>
              </a:ext>
            </a:extLst>
          </p:cNvPr>
          <p:cNvSpPr/>
          <p:nvPr/>
        </p:nvSpPr>
        <p:spPr>
          <a:xfrm>
            <a:off x="3024805" y="105682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member.jsp</a:t>
            </a:r>
            <a:endParaRPr lang="ko-KR" altLang="en-US" sz="1200" dirty="0"/>
          </a:p>
        </p:txBody>
      </p:sp>
      <p:cxnSp>
        <p:nvCxnSpPr>
          <p:cNvPr id="21" name="직선 화살표 연결선 19">
            <a:extLst>
              <a:ext uri="{FF2B5EF4-FFF2-40B4-BE49-F238E27FC236}">
                <a16:creationId xmlns:a16="http://schemas.microsoft.com/office/drawing/2014/main" id="{9F2200B5-63E6-4FE7-BF26-711A4A887CA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4438659" y="824995"/>
            <a:ext cx="3644159" cy="1692563"/>
          </a:xfrm>
          <a:prstGeom prst="bentConnector3">
            <a:avLst>
              <a:gd name="adj1" fmla="val 50000"/>
            </a:avLst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EFD950-C206-4F0D-8EE0-205AA46EF58D}"/>
              </a:ext>
            </a:extLst>
          </p:cNvPr>
          <p:cNvSpPr/>
          <p:nvPr/>
        </p:nvSpPr>
        <p:spPr>
          <a:xfrm>
            <a:off x="3024805" y="2362216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member.js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5EB65F-4D8D-4BC0-9EEC-DD8EFA87A446}"/>
              </a:ext>
            </a:extLst>
          </p:cNvPr>
          <p:cNvSpPr/>
          <p:nvPr/>
        </p:nvSpPr>
        <p:spPr>
          <a:xfrm>
            <a:off x="8082818" y="669652"/>
            <a:ext cx="1807381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MemberController.java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B83C80-3B87-45B0-B799-7979EBED8A6F}"/>
              </a:ext>
            </a:extLst>
          </p:cNvPr>
          <p:cNvSpPr/>
          <p:nvPr/>
        </p:nvSpPr>
        <p:spPr>
          <a:xfrm>
            <a:off x="8082818" y="2591310"/>
            <a:ext cx="1807381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MemberService.java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5C903B-21CC-41BD-98C1-EF07C133016E}"/>
              </a:ext>
            </a:extLst>
          </p:cNvPr>
          <p:cNvSpPr/>
          <p:nvPr/>
        </p:nvSpPr>
        <p:spPr>
          <a:xfrm>
            <a:off x="8085291" y="3888462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MemberServiceImpl.java</a:t>
            </a:r>
            <a:endParaRPr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B02F83-6161-4769-A846-B99A9F0ED2E9}"/>
              </a:ext>
            </a:extLst>
          </p:cNvPr>
          <p:cNvSpPr/>
          <p:nvPr/>
        </p:nvSpPr>
        <p:spPr>
          <a:xfrm>
            <a:off x="4438659" y="4381116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MemberMapper.java</a:t>
            </a:r>
            <a:endParaRPr lang="ko-KR" alt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8D07C4-1B37-4F6C-B191-B4743A554D22}"/>
              </a:ext>
            </a:extLst>
          </p:cNvPr>
          <p:cNvSpPr/>
          <p:nvPr/>
        </p:nvSpPr>
        <p:spPr>
          <a:xfrm>
            <a:off x="5802152" y="5607458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MemberMapper.xml</a:t>
            </a:r>
            <a:endParaRPr lang="ko-KR" altLang="en-US" sz="12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C4ADB6F-917F-4DE5-A546-E9A3ED2A2D6A}"/>
              </a:ext>
            </a:extLst>
          </p:cNvPr>
          <p:cNvCxnSpPr/>
          <p:nvPr/>
        </p:nvCxnSpPr>
        <p:spPr>
          <a:xfrm flipH="1" flipV="1">
            <a:off x="6588059" y="4577163"/>
            <a:ext cx="1063277" cy="3782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970">
            <a:extLst>
              <a:ext uri="{FF2B5EF4-FFF2-40B4-BE49-F238E27FC236}">
                <a16:creationId xmlns:a16="http://schemas.microsoft.com/office/drawing/2014/main" id="{F3D02619-CFD9-4331-B12B-FCF6EAA6ED49}"/>
              </a:ext>
            </a:extLst>
          </p:cNvPr>
          <p:cNvCxnSpPr>
            <a:cxnSpLocks/>
            <a:endCxn id="31" idx="0"/>
          </p:cNvCxnSpPr>
          <p:nvPr/>
        </p:nvCxnSpPr>
        <p:spPr>
          <a:xfrm rot="16200000" flipH="1">
            <a:off x="5752165" y="4579435"/>
            <a:ext cx="642275" cy="1413771"/>
          </a:xfrm>
          <a:prstGeom prst="bentConnector3">
            <a:avLst>
              <a:gd name="adj1" fmla="val 50000"/>
            </a:avLst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3AE6C37-D8AB-4BFD-B38F-2B178F5D989D}"/>
              </a:ext>
            </a:extLst>
          </p:cNvPr>
          <p:cNvCxnSpPr/>
          <p:nvPr/>
        </p:nvCxnSpPr>
        <p:spPr>
          <a:xfrm>
            <a:off x="8986509" y="2053621"/>
            <a:ext cx="0" cy="537689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C7158A4-AADD-49B5-A5FE-AA263A540875}"/>
              </a:ext>
            </a:extLst>
          </p:cNvPr>
          <p:cNvCxnSpPr/>
          <p:nvPr/>
        </p:nvCxnSpPr>
        <p:spPr>
          <a:xfrm>
            <a:off x="8986509" y="3350774"/>
            <a:ext cx="0" cy="537689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970">
            <a:extLst>
              <a:ext uri="{FF2B5EF4-FFF2-40B4-BE49-F238E27FC236}">
                <a16:creationId xmlns:a16="http://schemas.microsoft.com/office/drawing/2014/main" id="{2621F592-5FE4-4C7C-A935-AEFECA5B154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1686091" y="1212162"/>
            <a:ext cx="1338715" cy="343610"/>
          </a:xfrm>
          <a:prstGeom prst="bentConnector3">
            <a:avLst>
              <a:gd name="adj1" fmla="val 100043"/>
            </a:avLst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CEC26E9-7E56-42B4-B2F4-5DAFF5D17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215" y="566250"/>
            <a:ext cx="3124200" cy="1714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1637223-5A1F-4DCE-8E3E-35BEEE310D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7850" y="787375"/>
            <a:ext cx="4248150" cy="1809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99C106C-10A4-4881-85ED-BE17F435B8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6334" y="1052731"/>
            <a:ext cx="2800350" cy="10477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89668AA-8B0D-4D0A-A572-288C150C96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1108" y="2971306"/>
            <a:ext cx="2590800" cy="3048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0149A2C-C12A-471E-AF6A-A82B3BDEB0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5064" y="4302619"/>
            <a:ext cx="2676525" cy="9144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E907E4C-E23F-41D5-8B22-B24033FBF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4800" y="5983019"/>
            <a:ext cx="2390775" cy="85725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057010F-1A41-4745-8E68-D36FA0E769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0353" y="4724239"/>
            <a:ext cx="2438400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1664711" y="399783"/>
            <a:ext cx="306786" cy="319569"/>
          </a:xfrm>
          <a:prstGeom prst="rect">
            <a:avLst/>
          </a:prstGeom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999E5E31-787E-4229-94F4-3BC1776F61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0884722" y="5395996"/>
            <a:ext cx="1864063" cy="322277"/>
          </a:xfrm>
          <a:prstGeom prst="rect">
            <a:avLst/>
          </a:prstGeom>
        </p:spPr>
      </p:pic>
      <p:pic>
        <p:nvPicPr>
          <p:cNvPr id="13" name="Object 8">
            <a:extLst>
              <a:ext uri="{FF2B5EF4-FFF2-40B4-BE49-F238E27FC236}">
                <a16:creationId xmlns:a16="http://schemas.microsoft.com/office/drawing/2014/main" id="{5C5BEDFA-F179-4397-98D9-46C0012AD9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14" name="Object 9">
            <a:extLst>
              <a:ext uri="{FF2B5EF4-FFF2-40B4-BE49-F238E27FC236}">
                <a16:creationId xmlns:a16="http://schemas.microsoft.com/office/drawing/2014/main" id="{DA4B55F1-762F-49CD-B877-914A76CD5CA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1458759" cy="36570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832E24-1BC7-427C-8CE3-1DE2C5A13186}"/>
              </a:ext>
            </a:extLst>
          </p:cNvPr>
          <p:cNvSpPr/>
          <p:nvPr/>
        </p:nvSpPr>
        <p:spPr>
          <a:xfrm>
            <a:off x="2738152" y="1854199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member.js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4AAD6C-738E-478A-B858-352A6122E351}"/>
              </a:ext>
            </a:extLst>
          </p:cNvPr>
          <p:cNvSpPr/>
          <p:nvPr/>
        </p:nvSpPr>
        <p:spPr>
          <a:xfrm>
            <a:off x="7404353" y="621474"/>
            <a:ext cx="1807381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MemberController.java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8DF817-F34E-4321-8529-97802064B6E6}"/>
              </a:ext>
            </a:extLst>
          </p:cNvPr>
          <p:cNvSpPr/>
          <p:nvPr/>
        </p:nvSpPr>
        <p:spPr>
          <a:xfrm>
            <a:off x="7404353" y="2394082"/>
            <a:ext cx="1807381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MemberService.java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C7D581-B522-4A41-99A1-1023927C13BF}"/>
              </a:ext>
            </a:extLst>
          </p:cNvPr>
          <p:cNvSpPr/>
          <p:nvPr/>
        </p:nvSpPr>
        <p:spPr>
          <a:xfrm>
            <a:off x="7404353" y="3648399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MemberServiceImpl.java</a:t>
            </a:r>
            <a:endParaRPr lang="ko-KR" altLang="en-US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0F5E9A-AF7D-4A04-83E3-5D62CADB0632}"/>
              </a:ext>
            </a:extLst>
          </p:cNvPr>
          <p:cNvSpPr/>
          <p:nvPr/>
        </p:nvSpPr>
        <p:spPr>
          <a:xfrm>
            <a:off x="5397254" y="5246450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MemberMapper.java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607181-8825-4F7D-B4A8-EBB430BE361C}"/>
              </a:ext>
            </a:extLst>
          </p:cNvPr>
          <p:cNvSpPr/>
          <p:nvPr/>
        </p:nvSpPr>
        <p:spPr>
          <a:xfrm>
            <a:off x="1210025" y="5246450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MemberMapper.xml</a:t>
            </a:r>
            <a:endParaRPr lang="ko-KR" altLang="en-US" sz="1200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336DA7D-FDCC-4C37-831E-477F118D4FD5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4152007" y="776817"/>
            <a:ext cx="3252346" cy="1232725"/>
          </a:xfrm>
          <a:prstGeom prst="bentConnector3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64DB453-3D00-4423-93A7-816B57D44E81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6260021" y="4554563"/>
            <a:ext cx="807158" cy="576617"/>
          </a:xfrm>
          <a:prstGeom prst="bentConnector2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C23442-4022-4AAA-85D6-FFB1C69852DA}"/>
              </a:ext>
            </a:extLst>
          </p:cNvPr>
          <p:cNvCxnSpPr>
            <a:stCxn id="26" idx="3"/>
            <a:endCxn id="24" idx="1"/>
          </p:cNvCxnSpPr>
          <p:nvPr/>
        </p:nvCxnSpPr>
        <p:spPr>
          <a:xfrm>
            <a:off x="3166098" y="5401793"/>
            <a:ext cx="2231157" cy="0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0E47338-414E-4F86-9D0A-B213078AFD75}"/>
              </a:ext>
            </a:extLst>
          </p:cNvPr>
          <p:cNvCxnSpPr>
            <a:endCxn id="20" idx="0"/>
          </p:cNvCxnSpPr>
          <p:nvPr/>
        </p:nvCxnSpPr>
        <p:spPr>
          <a:xfrm>
            <a:off x="8308043" y="1752600"/>
            <a:ext cx="0" cy="641481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8506A66-77B5-4372-9EC3-2EF9869285FD}"/>
              </a:ext>
            </a:extLst>
          </p:cNvPr>
          <p:cNvCxnSpPr/>
          <p:nvPr/>
        </p:nvCxnSpPr>
        <p:spPr>
          <a:xfrm>
            <a:off x="8308043" y="3106402"/>
            <a:ext cx="0" cy="541997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F52578C-E99E-4812-812A-F05D002EE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98" y="5712478"/>
            <a:ext cx="2524125" cy="733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444AB4-542F-46D2-8703-7687F19FC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765" y="1192831"/>
            <a:ext cx="2284323" cy="1633422"/>
          </a:xfrm>
          <a:prstGeom prst="rect">
            <a:avLst/>
          </a:prstGeom>
        </p:spPr>
      </p:pic>
      <p:pic>
        <p:nvPicPr>
          <p:cNvPr id="992" name="그림 991">
            <a:extLst>
              <a:ext uri="{FF2B5EF4-FFF2-40B4-BE49-F238E27FC236}">
                <a16:creationId xmlns:a16="http://schemas.microsoft.com/office/drawing/2014/main" id="{72E174F3-A9D0-46FB-B9F1-320EB1042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087" y="2825365"/>
            <a:ext cx="4938802" cy="2299216"/>
          </a:xfrm>
          <a:prstGeom prst="rect">
            <a:avLst/>
          </a:prstGeom>
        </p:spPr>
      </p:pic>
      <p:pic>
        <p:nvPicPr>
          <p:cNvPr id="995" name="그림 994">
            <a:extLst>
              <a:ext uri="{FF2B5EF4-FFF2-40B4-BE49-F238E27FC236}">
                <a16:creationId xmlns:a16="http://schemas.microsoft.com/office/drawing/2014/main" id="{45B9EAFB-9516-4BF5-8AF6-86BE221C57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780" y="932159"/>
            <a:ext cx="4200525" cy="997981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id="{91D59816-686F-45C9-90EF-6BEFB58398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9317" y="2769390"/>
            <a:ext cx="2457450" cy="333375"/>
          </a:xfrm>
          <a:prstGeom prst="rect">
            <a:avLst/>
          </a:prstGeom>
        </p:spPr>
      </p:pic>
      <p:pic>
        <p:nvPicPr>
          <p:cNvPr id="999" name="그림 998">
            <a:extLst>
              <a:ext uri="{FF2B5EF4-FFF2-40B4-BE49-F238E27FC236}">
                <a16:creationId xmlns:a16="http://schemas.microsoft.com/office/drawing/2014/main" id="{42F9FF4E-90B1-43A7-9216-D56709827F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5564" y="4048643"/>
            <a:ext cx="2533650" cy="904875"/>
          </a:xfrm>
          <a:prstGeom prst="rect">
            <a:avLst/>
          </a:prstGeom>
        </p:spPr>
      </p:pic>
      <p:pic>
        <p:nvPicPr>
          <p:cNvPr id="1002" name="그림 1001">
            <a:extLst>
              <a:ext uri="{FF2B5EF4-FFF2-40B4-BE49-F238E27FC236}">
                <a16:creationId xmlns:a16="http://schemas.microsoft.com/office/drawing/2014/main" id="{BD779F07-DC4E-4C3F-8C8E-2BCD80C8C6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8477" y="5613612"/>
            <a:ext cx="2333625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45772D2E-A035-4597-B06F-CAE62C680C47}"/>
              </a:ext>
            </a:extLst>
          </p:cNvPr>
          <p:cNvGrpSpPr/>
          <p:nvPr/>
        </p:nvGrpSpPr>
        <p:grpSpPr>
          <a:xfrm>
            <a:off x="8066381" y="1134009"/>
            <a:ext cx="2723258" cy="5082755"/>
            <a:chOff x="3501573" y="3178068"/>
            <a:chExt cx="1340594" cy="273784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FEE0C5-C3F6-4D01-BC14-46C760A1357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4857C0-DC30-4708-BB48-D625DC4D4E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ACC063E-86C2-4514-9C90-71A497FB7055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9E72B9-54C6-4118-B1A0-5AC3D076DA0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D745595-1A22-4815-91E1-1F13AB9CD351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E7DB9F-24C9-418E-A174-84087F5E93D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CCA02F-AFD4-4B3F-BBBF-990EF80A7D65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82F2B91-A7B4-417E-82CC-451EE7BEDB3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C60824C-D8D2-4F8D-A856-198B6D92382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E71034-62D0-4843-B65C-46F27B5A7B7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2DE674-F641-43AD-907D-25730AED050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A022ADF-2062-41D0-8581-D1A88F88E7F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1039ECA6-74B4-42DF-85CA-3000610DA71C}"/>
              </a:ext>
            </a:extLst>
          </p:cNvPr>
          <p:cNvSpPr txBox="1">
            <a:spLocks/>
          </p:cNvSpPr>
          <p:nvPr/>
        </p:nvSpPr>
        <p:spPr>
          <a:xfrm>
            <a:off x="536897" y="513533"/>
            <a:ext cx="5896140" cy="71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j-cs"/>
              </a:rPr>
              <a:t>Portfolio Presentation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j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4830B5-AA37-4C15-931C-193524AC3DAF}"/>
              </a:ext>
            </a:extLst>
          </p:cNvPr>
          <p:cNvSpPr/>
          <p:nvPr/>
        </p:nvSpPr>
        <p:spPr>
          <a:xfrm>
            <a:off x="957916" y="1683770"/>
            <a:ext cx="556818" cy="5568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EB76D2-ECE9-411A-BDBF-40BFECDBC661}"/>
              </a:ext>
            </a:extLst>
          </p:cNvPr>
          <p:cNvSpPr/>
          <p:nvPr/>
        </p:nvSpPr>
        <p:spPr>
          <a:xfrm>
            <a:off x="957916" y="2403850"/>
            <a:ext cx="556818" cy="5568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A7E5E1-AFE3-4500-AD7A-C97743DDDBE1}"/>
              </a:ext>
            </a:extLst>
          </p:cNvPr>
          <p:cNvSpPr/>
          <p:nvPr/>
        </p:nvSpPr>
        <p:spPr>
          <a:xfrm>
            <a:off x="957916" y="3123930"/>
            <a:ext cx="556818" cy="5568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D62FA5-43D0-47A7-9457-8EB1CE9E4B7E}"/>
              </a:ext>
            </a:extLst>
          </p:cNvPr>
          <p:cNvSpPr/>
          <p:nvPr/>
        </p:nvSpPr>
        <p:spPr>
          <a:xfrm>
            <a:off x="957916" y="3844010"/>
            <a:ext cx="556818" cy="556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11EFB-753A-4C8C-BC01-2B8A1AE8C65E}"/>
              </a:ext>
            </a:extLst>
          </p:cNvPr>
          <p:cNvSpPr txBox="1"/>
          <p:nvPr/>
        </p:nvSpPr>
        <p:spPr>
          <a:xfrm>
            <a:off x="998348" y="176585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2AF75-1BF1-4E18-A82C-2D24232E1060}"/>
              </a:ext>
            </a:extLst>
          </p:cNvPr>
          <p:cNvSpPr txBox="1"/>
          <p:nvPr/>
        </p:nvSpPr>
        <p:spPr>
          <a:xfrm>
            <a:off x="998348" y="248593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5239E8-7677-49EB-B4B8-8F452CACF990}"/>
              </a:ext>
            </a:extLst>
          </p:cNvPr>
          <p:cNvSpPr txBox="1"/>
          <p:nvPr/>
        </p:nvSpPr>
        <p:spPr>
          <a:xfrm>
            <a:off x="998348" y="320601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03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08633-356C-415E-9084-8CEAAD8432CD}"/>
              </a:ext>
            </a:extLst>
          </p:cNvPr>
          <p:cNvSpPr txBox="1"/>
          <p:nvPr/>
        </p:nvSpPr>
        <p:spPr>
          <a:xfrm>
            <a:off x="998348" y="392609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04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83D42-7AFE-4801-8922-8681D7FBC9B7}"/>
              </a:ext>
            </a:extLst>
          </p:cNvPr>
          <p:cNvSpPr txBox="1"/>
          <p:nvPr/>
        </p:nvSpPr>
        <p:spPr>
          <a:xfrm>
            <a:off x="1609628" y="1769999"/>
            <a:ext cx="3795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기획의도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3DD7E5-C446-4D2D-BA89-7253C6653DAA}"/>
              </a:ext>
            </a:extLst>
          </p:cNvPr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15DBB695-92DD-4221-A37E-5CB8A89BC5C8}"/>
              </a:ext>
            </a:extLst>
          </p:cNvPr>
          <p:cNvSpPr>
            <a:spLocks noChangeAspect="1"/>
          </p:cNvSpPr>
          <p:nvPr/>
        </p:nvSpPr>
        <p:spPr>
          <a:xfrm flipH="1">
            <a:off x="6497605" y="3031589"/>
            <a:ext cx="1864005" cy="100429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24091523-1F82-4274-B575-5DBDC745BD47}"/>
              </a:ext>
            </a:extLst>
          </p:cNvPr>
          <p:cNvSpPr>
            <a:spLocks noChangeAspect="1"/>
          </p:cNvSpPr>
          <p:nvPr/>
        </p:nvSpPr>
        <p:spPr>
          <a:xfrm flipH="1">
            <a:off x="10097127" y="2701128"/>
            <a:ext cx="1916978" cy="10328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D1C505C9-9004-4DFD-9D1B-EAC37F8FFA33}"/>
              </a:ext>
            </a:extLst>
          </p:cNvPr>
          <p:cNvSpPr>
            <a:spLocks noChangeAspect="1"/>
          </p:cNvSpPr>
          <p:nvPr/>
        </p:nvSpPr>
        <p:spPr>
          <a:xfrm flipH="1">
            <a:off x="9643269" y="3696878"/>
            <a:ext cx="620266" cy="33418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4F1B7007-66D9-472A-851F-B2A0D3351F13}"/>
              </a:ext>
            </a:extLst>
          </p:cNvPr>
          <p:cNvSpPr>
            <a:spLocks noChangeAspect="1"/>
          </p:cNvSpPr>
          <p:nvPr/>
        </p:nvSpPr>
        <p:spPr>
          <a:xfrm flipH="1">
            <a:off x="8295537" y="2055289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Freeform 19">
            <a:extLst>
              <a:ext uri="{FF2B5EF4-FFF2-40B4-BE49-F238E27FC236}">
                <a16:creationId xmlns:a16="http://schemas.microsoft.com/office/drawing/2014/main" id="{E71EC0E3-E346-45AD-8239-F4D4613A06F6}"/>
              </a:ext>
            </a:extLst>
          </p:cNvPr>
          <p:cNvSpPr>
            <a:spLocks noChangeAspect="1"/>
          </p:cNvSpPr>
          <p:nvPr/>
        </p:nvSpPr>
        <p:spPr>
          <a:xfrm flipH="1">
            <a:off x="9799623" y="2085313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1F1EFEAC-1261-4FA1-BC9A-5908E9B5CC41}"/>
              </a:ext>
            </a:extLst>
          </p:cNvPr>
          <p:cNvSpPr/>
          <p:nvPr/>
        </p:nvSpPr>
        <p:spPr>
          <a:xfrm>
            <a:off x="8478318" y="2370499"/>
            <a:ext cx="1864003" cy="1135526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15250868-2C9D-4B71-90FE-A54F9765BB56}"/>
              </a:ext>
            </a:extLst>
          </p:cNvPr>
          <p:cNvSpPr>
            <a:spLocks noChangeAspect="1"/>
          </p:cNvSpPr>
          <p:nvPr/>
        </p:nvSpPr>
        <p:spPr>
          <a:xfrm>
            <a:off x="9290199" y="3541166"/>
            <a:ext cx="162933" cy="337413"/>
          </a:xfrm>
          <a:custGeom>
            <a:avLst/>
            <a:gdLst/>
            <a:ahLst/>
            <a:cxnLst/>
            <a:rect l="l" t="t" r="r" b="b"/>
            <a:pathLst>
              <a:path w="162932" h="337413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67D430AF-9481-4FB7-80A1-4088DD64F43D}"/>
              </a:ext>
            </a:extLst>
          </p:cNvPr>
          <p:cNvSpPr>
            <a:spLocks noChangeAspect="1"/>
          </p:cNvSpPr>
          <p:nvPr/>
        </p:nvSpPr>
        <p:spPr>
          <a:xfrm>
            <a:off x="8749117" y="3251816"/>
            <a:ext cx="695125" cy="705058"/>
          </a:xfrm>
          <a:custGeom>
            <a:avLst/>
            <a:gdLst/>
            <a:ahLst/>
            <a:cxnLst/>
            <a:rect l="l" t="t" r="r" b="b"/>
            <a:pathLst>
              <a:path w="695125" h="705057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Freeform 27">
            <a:extLst>
              <a:ext uri="{FF2B5EF4-FFF2-40B4-BE49-F238E27FC236}">
                <a16:creationId xmlns:a16="http://schemas.microsoft.com/office/drawing/2014/main" id="{63FD86D9-6459-4860-941A-08AD15C9328F}"/>
              </a:ext>
            </a:extLst>
          </p:cNvPr>
          <p:cNvSpPr>
            <a:spLocks noChangeAspect="1"/>
          </p:cNvSpPr>
          <p:nvPr/>
        </p:nvSpPr>
        <p:spPr>
          <a:xfrm flipH="1">
            <a:off x="7086887" y="4644509"/>
            <a:ext cx="1378765" cy="74285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Freeform 28">
            <a:extLst>
              <a:ext uri="{FF2B5EF4-FFF2-40B4-BE49-F238E27FC236}">
                <a16:creationId xmlns:a16="http://schemas.microsoft.com/office/drawing/2014/main" id="{DCDB9A51-1997-4206-9B1B-F590B4953FEB}"/>
              </a:ext>
            </a:extLst>
          </p:cNvPr>
          <p:cNvSpPr>
            <a:spLocks noChangeAspect="1"/>
          </p:cNvSpPr>
          <p:nvPr/>
        </p:nvSpPr>
        <p:spPr>
          <a:xfrm flipH="1">
            <a:off x="9133294" y="4509511"/>
            <a:ext cx="1326117" cy="7144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2" name="Rectangle 19">
            <a:extLst>
              <a:ext uri="{FF2B5EF4-FFF2-40B4-BE49-F238E27FC236}">
                <a16:creationId xmlns:a16="http://schemas.microsoft.com/office/drawing/2014/main" id="{4EEAB3AA-3AD4-4E41-8525-A7757F060707}"/>
              </a:ext>
            </a:extLst>
          </p:cNvPr>
          <p:cNvSpPr>
            <a:spLocks noChangeAspect="1"/>
          </p:cNvSpPr>
          <p:nvPr/>
        </p:nvSpPr>
        <p:spPr>
          <a:xfrm>
            <a:off x="8496677" y="3980560"/>
            <a:ext cx="1177754" cy="792734"/>
          </a:xfrm>
          <a:custGeom>
            <a:avLst/>
            <a:gdLst/>
            <a:ahLst/>
            <a:cxnLst/>
            <a:rect l="l" t="t" r="r" b="b"/>
            <a:pathLst>
              <a:path w="1177754" h="792734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Rounded Rectangle 25">
            <a:extLst>
              <a:ext uri="{FF2B5EF4-FFF2-40B4-BE49-F238E27FC236}">
                <a16:creationId xmlns:a16="http://schemas.microsoft.com/office/drawing/2014/main" id="{7FC60D33-FF38-4740-B84F-C047C8921835}"/>
              </a:ext>
            </a:extLst>
          </p:cNvPr>
          <p:cNvSpPr/>
          <p:nvPr/>
        </p:nvSpPr>
        <p:spPr>
          <a:xfrm>
            <a:off x="6152509" y="2175849"/>
            <a:ext cx="1610485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Rounded Rectangle 30">
            <a:extLst>
              <a:ext uri="{FF2B5EF4-FFF2-40B4-BE49-F238E27FC236}">
                <a16:creationId xmlns:a16="http://schemas.microsoft.com/office/drawing/2014/main" id="{CF840D3F-0819-4515-982F-C956B0CDD942}"/>
              </a:ext>
            </a:extLst>
          </p:cNvPr>
          <p:cNvSpPr/>
          <p:nvPr/>
        </p:nvSpPr>
        <p:spPr>
          <a:xfrm>
            <a:off x="6380863" y="2761548"/>
            <a:ext cx="1420858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ounded Rectangle 31">
            <a:extLst>
              <a:ext uri="{FF2B5EF4-FFF2-40B4-BE49-F238E27FC236}">
                <a16:creationId xmlns:a16="http://schemas.microsoft.com/office/drawing/2014/main" id="{F6057A10-16AA-4A61-918C-59551D6B3501}"/>
              </a:ext>
            </a:extLst>
          </p:cNvPr>
          <p:cNvSpPr/>
          <p:nvPr/>
        </p:nvSpPr>
        <p:spPr>
          <a:xfrm>
            <a:off x="6874147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Rounded Rectangle 32">
            <a:extLst>
              <a:ext uri="{FF2B5EF4-FFF2-40B4-BE49-F238E27FC236}">
                <a16:creationId xmlns:a16="http://schemas.microsoft.com/office/drawing/2014/main" id="{E1ECFA4F-D59B-44D5-8B07-74D6E41D431E}"/>
              </a:ext>
            </a:extLst>
          </p:cNvPr>
          <p:cNvSpPr/>
          <p:nvPr/>
        </p:nvSpPr>
        <p:spPr>
          <a:xfrm>
            <a:off x="7607191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Oval 4">
            <a:extLst>
              <a:ext uri="{FF2B5EF4-FFF2-40B4-BE49-F238E27FC236}">
                <a16:creationId xmlns:a16="http://schemas.microsoft.com/office/drawing/2014/main" id="{A2B0BB7F-47D1-46E3-95DF-1BF448272AFC}"/>
              </a:ext>
            </a:extLst>
          </p:cNvPr>
          <p:cNvSpPr/>
          <p:nvPr/>
        </p:nvSpPr>
        <p:spPr>
          <a:xfrm>
            <a:off x="957916" y="4593718"/>
            <a:ext cx="556818" cy="5568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Oval 6">
            <a:extLst>
              <a:ext uri="{FF2B5EF4-FFF2-40B4-BE49-F238E27FC236}">
                <a16:creationId xmlns:a16="http://schemas.microsoft.com/office/drawing/2014/main" id="{D9769D8A-09C9-4069-BB35-60CC40E8E6D3}"/>
              </a:ext>
            </a:extLst>
          </p:cNvPr>
          <p:cNvSpPr/>
          <p:nvPr/>
        </p:nvSpPr>
        <p:spPr>
          <a:xfrm>
            <a:off x="944464" y="5337455"/>
            <a:ext cx="556818" cy="5568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DFD19C4-BB8F-41CE-A0F3-8DF8C257ED78}"/>
              </a:ext>
            </a:extLst>
          </p:cNvPr>
          <p:cNvSpPr txBox="1"/>
          <p:nvPr/>
        </p:nvSpPr>
        <p:spPr>
          <a:xfrm>
            <a:off x="998348" y="467579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05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A5FC99-2EE8-4B4A-9235-5FF0BB6ADD9F}"/>
              </a:ext>
            </a:extLst>
          </p:cNvPr>
          <p:cNvSpPr txBox="1"/>
          <p:nvPr/>
        </p:nvSpPr>
        <p:spPr>
          <a:xfrm>
            <a:off x="999481" y="541580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06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CA10A0-B76C-47C3-8FD5-3B1BE4F5E347}"/>
              </a:ext>
            </a:extLst>
          </p:cNvPr>
          <p:cNvSpPr txBox="1"/>
          <p:nvPr/>
        </p:nvSpPr>
        <p:spPr>
          <a:xfrm>
            <a:off x="1609627" y="2504893"/>
            <a:ext cx="3795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기본개발환경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1C2F36-D6DF-44DE-B117-E69697532C42}"/>
              </a:ext>
            </a:extLst>
          </p:cNvPr>
          <p:cNvSpPr txBox="1"/>
          <p:nvPr/>
        </p:nvSpPr>
        <p:spPr>
          <a:xfrm>
            <a:off x="1602456" y="3206010"/>
            <a:ext cx="3795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요구사항정의서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C6CC063-203F-4045-94F1-323EF9E7E0D1}"/>
              </a:ext>
            </a:extLst>
          </p:cNvPr>
          <p:cNvSpPr txBox="1"/>
          <p:nvPr/>
        </p:nvSpPr>
        <p:spPr>
          <a:xfrm>
            <a:off x="1596193" y="3940349"/>
            <a:ext cx="3795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UI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설계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C1A83BC-8765-409E-8BE5-CB3B2D950235}"/>
              </a:ext>
            </a:extLst>
          </p:cNvPr>
          <p:cNvSpPr txBox="1"/>
          <p:nvPr/>
        </p:nvSpPr>
        <p:spPr>
          <a:xfrm>
            <a:off x="1589784" y="4672072"/>
            <a:ext cx="3795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DB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설계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B3CC26E-0D39-42BB-A439-FED1209647F4}"/>
              </a:ext>
            </a:extLst>
          </p:cNvPr>
          <p:cNvSpPr txBox="1"/>
          <p:nvPr/>
        </p:nvSpPr>
        <p:spPr>
          <a:xfrm>
            <a:off x="1568663" y="5409978"/>
            <a:ext cx="3795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기술상세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1664711" y="399783"/>
            <a:ext cx="306786" cy="319569"/>
          </a:xfrm>
          <a:prstGeom prst="rect">
            <a:avLst/>
          </a:prstGeom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B67073D2-2EB2-4B35-9E55-07498EA3032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0884722" y="5395996"/>
            <a:ext cx="1864063" cy="322277"/>
          </a:xfrm>
          <a:prstGeom prst="rect">
            <a:avLst/>
          </a:prstGeom>
        </p:spPr>
      </p:pic>
      <p:pic>
        <p:nvPicPr>
          <p:cNvPr id="13" name="Object 8">
            <a:extLst>
              <a:ext uri="{FF2B5EF4-FFF2-40B4-BE49-F238E27FC236}">
                <a16:creationId xmlns:a16="http://schemas.microsoft.com/office/drawing/2014/main" id="{20FAF58E-E9B6-40FE-97DC-F6B72B02E8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14" name="Object 9">
            <a:extLst>
              <a:ext uri="{FF2B5EF4-FFF2-40B4-BE49-F238E27FC236}">
                <a16:creationId xmlns:a16="http://schemas.microsoft.com/office/drawing/2014/main" id="{2E6AF42B-C7E7-4F0A-AF7B-6D892AC3954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694841" cy="36570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3BC52C-4DF8-465B-A94A-8BA5670603A5}"/>
              </a:ext>
            </a:extLst>
          </p:cNvPr>
          <p:cNvSpPr/>
          <p:nvPr/>
        </p:nvSpPr>
        <p:spPr>
          <a:xfrm>
            <a:off x="1360843" y="1246154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login.jsp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FD27B1-4F3C-442D-8162-03C8027B4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9" y="2806196"/>
            <a:ext cx="3070464" cy="18748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30A5EE-973B-475F-BBC2-DF7631FA8A6E}"/>
              </a:ext>
            </a:extLst>
          </p:cNvPr>
          <p:cNvSpPr/>
          <p:nvPr/>
        </p:nvSpPr>
        <p:spPr>
          <a:xfrm>
            <a:off x="1360843" y="236216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login.js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C773FA-D878-4F04-B599-38CFF2406625}"/>
              </a:ext>
            </a:extLst>
          </p:cNvPr>
          <p:cNvSpPr/>
          <p:nvPr/>
        </p:nvSpPr>
        <p:spPr>
          <a:xfrm>
            <a:off x="6897188" y="278891"/>
            <a:ext cx="1807381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MemberController.java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A4E5CE-84F5-4194-AA26-773CB7740B2B}"/>
              </a:ext>
            </a:extLst>
          </p:cNvPr>
          <p:cNvSpPr/>
          <p:nvPr/>
        </p:nvSpPr>
        <p:spPr>
          <a:xfrm>
            <a:off x="6905025" y="2982530"/>
            <a:ext cx="1807381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MemberService.java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9AF758-DF60-4C17-8236-40861BE3A756}"/>
              </a:ext>
            </a:extLst>
          </p:cNvPr>
          <p:cNvSpPr/>
          <p:nvPr/>
        </p:nvSpPr>
        <p:spPr>
          <a:xfrm>
            <a:off x="6905025" y="4093342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MemberServiceImpl.java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E20A3C-5D86-414E-9823-9B972290F200}"/>
              </a:ext>
            </a:extLst>
          </p:cNvPr>
          <p:cNvSpPr/>
          <p:nvPr/>
        </p:nvSpPr>
        <p:spPr>
          <a:xfrm>
            <a:off x="6905025" y="5732912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MemberMapper.java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317478-12E3-4F39-B66F-F04A33D5BFDA}"/>
              </a:ext>
            </a:extLst>
          </p:cNvPr>
          <p:cNvSpPr/>
          <p:nvPr/>
        </p:nvSpPr>
        <p:spPr>
          <a:xfrm>
            <a:off x="1360844" y="5246450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MemberMapper.xml</a:t>
            </a:r>
            <a:endParaRPr lang="ko-KR" altLang="en-US" sz="1200" dirty="0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CA8C600-BC81-4F56-B24F-DB2E351A8A43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2774698" y="434234"/>
            <a:ext cx="4122490" cy="2083269"/>
          </a:xfrm>
          <a:prstGeom prst="bentConnector3">
            <a:avLst>
              <a:gd name="adj1" fmla="val 46010"/>
            </a:avLst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C0F4203-2CFE-4E4E-AB73-34831D71CAB7}"/>
              </a:ext>
            </a:extLst>
          </p:cNvPr>
          <p:cNvCxnSpPr>
            <a:stCxn id="27" idx="1"/>
            <a:endCxn id="29" idx="3"/>
          </p:cNvCxnSpPr>
          <p:nvPr/>
        </p:nvCxnSpPr>
        <p:spPr>
          <a:xfrm rot="10800000">
            <a:off x="3316917" y="5401793"/>
            <a:ext cx="3588109" cy="486461"/>
          </a:xfrm>
          <a:prstGeom prst="bentConnector3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C2B029A-539C-4C2B-91C9-358B5157D107}"/>
              </a:ext>
            </a:extLst>
          </p:cNvPr>
          <p:cNvCxnSpPr/>
          <p:nvPr/>
        </p:nvCxnSpPr>
        <p:spPr>
          <a:xfrm>
            <a:off x="2067771" y="2006600"/>
            <a:ext cx="0" cy="304800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FCE9E08-D2C6-484D-9ADF-0AF5A961E5D8}"/>
              </a:ext>
            </a:extLst>
          </p:cNvPr>
          <p:cNvCxnSpPr/>
          <p:nvPr/>
        </p:nvCxnSpPr>
        <p:spPr>
          <a:xfrm>
            <a:off x="7800879" y="3606166"/>
            <a:ext cx="0" cy="487177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A57F5D-5EED-4D03-96D9-5FC46BB9659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7800878" y="5200577"/>
            <a:ext cx="1" cy="548104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14BF62D-32F1-4CA5-B617-656974A3A714}"/>
              </a:ext>
            </a:extLst>
          </p:cNvPr>
          <p:cNvCxnSpPr/>
          <p:nvPr/>
        </p:nvCxnSpPr>
        <p:spPr>
          <a:xfrm>
            <a:off x="7800879" y="2495354"/>
            <a:ext cx="0" cy="487177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D520898-0DD3-4A2D-8FE2-C403899DB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539" y="1617646"/>
            <a:ext cx="292417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0DE1C-8292-486B-8192-A418962B3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40" y="1785274"/>
            <a:ext cx="4056878" cy="166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BA6BC5-5CF2-41C3-9494-43685ED35A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302" y="5682305"/>
            <a:ext cx="3810000" cy="1009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C13533-9F8A-4DAB-B9A5-614ADCEC0D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8185" y="597346"/>
            <a:ext cx="5924550" cy="190215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FCF4021-CCA3-4003-B6B8-4DBB181994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5531" y="3286632"/>
            <a:ext cx="2647950" cy="3238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6E2A3CA-41E4-49AB-9576-0503A36C26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4040" y="4436595"/>
            <a:ext cx="2733675" cy="76398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5247CF8-E743-4340-9AD3-681AEDE563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1247" y="6137585"/>
            <a:ext cx="2638425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pic>
        <p:nvPicPr>
          <p:cNvPr id="37" name="Object 5">
            <a:extLst>
              <a:ext uri="{FF2B5EF4-FFF2-40B4-BE49-F238E27FC236}">
                <a16:creationId xmlns:a16="http://schemas.microsoft.com/office/drawing/2014/main" id="{D0681C2F-F9DC-4EE8-84D3-5E6172E0741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884722" y="5395996"/>
            <a:ext cx="1864063" cy="322277"/>
          </a:xfrm>
          <a:prstGeom prst="rect">
            <a:avLst/>
          </a:prstGeom>
        </p:spPr>
      </p:pic>
      <p:pic>
        <p:nvPicPr>
          <p:cNvPr id="39" name="Object 6">
            <a:extLst>
              <a:ext uri="{FF2B5EF4-FFF2-40B4-BE49-F238E27FC236}">
                <a16:creationId xmlns:a16="http://schemas.microsoft.com/office/drawing/2014/main" id="{B0D4A6C2-CB13-4D88-A91A-7F8906452C5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1664711" y="399783"/>
            <a:ext cx="306786" cy="319569"/>
          </a:xfrm>
          <a:prstGeom prst="rect">
            <a:avLst/>
          </a:prstGeom>
        </p:spPr>
      </p:pic>
      <p:pic>
        <p:nvPicPr>
          <p:cNvPr id="58" name="Object 8">
            <a:extLst>
              <a:ext uri="{FF2B5EF4-FFF2-40B4-BE49-F238E27FC236}">
                <a16:creationId xmlns:a16="http://schemas.microsoft.com/office/drawing/2014/main" id="{1AA40E66-5DDE-4B61-AC04-55E5E385E7C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59" name="Object 9">
            <a:extLst>
              <a:ext uri="{FF2B5EF4-FFF2-40B4-BE49-F238E27FC236}">
                <a16:creationId xmlns:a16="http://schemas.microsoft.com/office/drawing/2014/main" id="{B9AEA739-8D96-4D3C-8007-4060285EA41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1267779" cy="36570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38A8B3-0599-4BF4-AB1E-E223E2078EE1}"/>
              </a:ext>
            </a:extLst>
          </p:cNvPr>
          <p:cNvSpPr/>
          <p:nvPr/>
        </p:nvSpPr>
        <p:spPr>
          <a:xfrm>
            <a:off x="2018093" y="146012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get.jsp</a:t>
            </a:r>
            <a:endParaRPr lang="ko-KR" altLang="en-US" sz="12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42FAA65-DC63-4E4B-83CD-B54C23C7D2D4}"/>
              </a:ext>
            </a:extLst>
          </p:cNvPr>
          <p:cNvSpPr/>
          <p:nvPr/>
        </p:nvSpPr>
        <p:spPr>
          <a:xfrm>
            <a:off x="1898332" y="2950338"/>
            <a:ext cx="1807381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MemberController.java</a:t>
            </a:r>
            <a:endParaRPr lang="ko-KR" altLang="en-US" sz="12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E3E77E8-C616-49DB-AA43-6469D292EC01}"/>
              </a:ext>
            </a:extLst>
          </p:cNvPr>
          <p:cNvSpPr/>
          <p:nvPr/>
        </p:nvSpPr>
        <p:spPr>
          <a:xfrm>
            <a:off x="1920813" y="5480300"/>
            <a:ext cx="1807381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MemberService.java</a:t>
            </a:r>
            <a:endParaRPr lang="ko-KR" altLang="en-US" sz="12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4185CEF-67CA-4B0B-8BF9-1EB4592F94B5}"/>
              </a:ext>
            </a:extLst>
          </p:cNvPr>
          <p:cNvSpPr/>
          <p:nvPr/>
        </p:nvSpPr>
        <p:spPr>
          <a:xfrm>
            <a:off x="7208071" y="840253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MemberServiceImpl.java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60FB3E7-6256-450D-9326-1C661EB23CB5}"/>
              </a:ext>
            </a:extLst>
          </p:cNvPr>
          <p:cNvSpPr/>
          <p:nvPr/>
        </p:nvSpPr>
        <p:spPr>
          <a:xfrm>
            <a:off x="7181773" y="2800916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MemberMapper.java</a:t>
            </a:r>
            <a:endParaRPr lang="ko-KR" altLang="en-US" sz="12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22F7AE-5438-4431-BD13-62B4F316A890}"/>
              </a:ext>
            </a:extLst>
          </p:cNvPr>
          <p:cNvSpPr/>
          <p:nvPr/>
        </p:nvSpPr>
        <p:spPr>
          <a:xfrm>
            <a:off x="7204188" y="4567924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MemberMapper.xml</a:t>
            </a:r>
            <a:endParaRPr lang="ko-KR" altLang="en-US" sz="1200" dirty="0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A56F761-D840-4FC0-84C4-EBAC7CD9BC2A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2824503" y="4567925"/>
            <a:ext cx="0" cy="912375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AB600D48-93F6-4A8F-8604-2530A2320F36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4466118" y="995596"/>
            <a:ext cx="2741953" cy="4949620"/>
          </a:xfrm>
          <a:prstGeom prst="bentConnector3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3C921E-64B7-4843-AAAA-9418D44835E2}"/>
              </a:ext>
            </a:extLst>
          </p:cNvPr>
          <p:cNvCxnSpPr/>
          <p:nvPr/>
        </p:nvCxnSpPr>
        <p:spPr>
          <a:xfrm>
            <a:off x="2743200" y="2209800"/>
            <a:ext cx="0" cy="740538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CCABD91-06D7-4F0F-836C-6D94B7D3DABE}"/>
              </a:ext>
            </a:extLst>
          </p:cNvPr>
          <p:cNvCxnSpPr/>
          <p:nvPr/>
        </p:nvCxnSpPr>
        <p:spPr>
          <a:xfrm>
            <a:off x="8077200" y="1999929"/>
            <a:ext cx="0" cy="800987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B980E5B-C01D-48C2-A794-C636ADDCB45F}"/>
              </a:ext>
            </a:extLst>
          </p:cNvPr>
          <p:cNvCxnSpPr/>
          <p:nvPr/>
        </p:nvCxnSpPr>
        <p:spPr>
          <a:xfrm>
            <a:off x="8077200" y="3486458"/>
            <a:ext cx="0" cy="1081466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E13C6C2-F64C-444C-866E-B1F057468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305" y="1827938"/>
            <a:ext cx="4257675" cy="152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7F5A94-762C-4A1B-917C-9F1BD956E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20" y="2005323"/>
            <a:ext cx="5637343" cy="1565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6D68DD-64AA-4D4A-B251-9C4856B49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056" y="3276893"/>
            <a:ext cx="4333875" cy="12910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0EA7E7-1A17-43C7-9D60-A1CFB0899D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6002" y="5853825"/>
            <a:ext cx="2638425" cy="333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BAC91A-EB6D-40B9-AD97-45C5F19ECF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5125" y="1218482"/>
            <a:ext cx="2724150" cy="7814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903FCE-D5B9-4AEE-8C10-4287EC3F41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1812" y="3132402"/>
            <a:ext cx="2390775" cy="3540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65BBE66-41F3-4D41-A208-570872970E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40714" y="4927618"/>
            <a:ext cx="2124075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05C468E-77AF-488C-A621-238ABCFAD0C0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312DBA83-0E1C-47CB-8C28-6390769A7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AC5684EF-FA3E-46A3-874F-91801330F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27" name="Object 8">
            <a:extLst>
              <a:ext uri="{FF2B5EF4-FFF2-40B4-BE49-F238E27FC236}">
                <a16:creationId xmlns:a16="http://schemas.microsoft.com/office/drawing/2014/main" id="{D398B044-8D2B-4BEF-A25F-D631A7CF44B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29" name="Object 9">
            <a:extLst>
              <a:ext uri="{FF2B5EF4-FFF2-40B4-BE49-F238E27FC236}">
                <a16:creationId xmlns:a16="http://schemas.microsoft.com/office/drawing/2014/main" id="{042010A1-C237-427F-90DB-D55F92C25C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885820" cy="36570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2A807F-D33C-4EEA-8537-E838CA782A15}"/>
              </a:ext>
            </a:extLst>
          </p:cNvPr>
          <p:cNvSpPr/>
          <p:nvPr/>
        </p:nvSpPr>
        <p:spPr>
          <a:xfrm>
            <a:off x="2298913" y="128447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get.jsp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9ED4E-4145-4612-948D-2A24E33C09D8}"/>
              </a:ext>
            </a:extLst>
          </p:cNvPr>
          <p:cNvSpPr/>
          <p:nvPr/>
        </p:nvSpPr>
        <p:spPr>
          <a:xfrm>
            <a:off x="2343627" y="2464826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get.js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29FBFF-9146-4E45-9EB6-AE3513F7DB75}"/>
              </a:ext>
            </a:extLst>
          </p:cNvPr>
          <p:cNvSpPr/>
          <p:nvPr/>
        </p:nvSpPr>
        <p:spPr>
          <a:xfrm>
            <a:off x="2102149" y="4894155"/>
            <a:ext cx="1807381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MemberController.java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713EF7-5169-44AB-95D9-4DBB50D23308}"/>
              </a:ext>
            </a:extLst>
          </p:cNvPr>
          <p:cNvSpPr/>
          <p:nvPr/>
        </p:nvSpPr>
        <p:spPr>
          <a:xfrm>
            <a:off x="7601864" y="602344"/>
            <a:ext cx="1807381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MemberService.java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15112-6C77-4DE5-BD08-8ECE4CA9DF17}"/>
              </a:ext>
            </a:extLst>
          </p:cNvPr>
          <p:cNvSpPr/>
          <p:nvPr/>
        </p:nvSpPr>
        <p:spPr>
          <a:xfrm>
            <a:off x="7593258" y="2002102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MemberServiceImpl.java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B663CDF-01D8-4735-8070-BCA0EF4F8C10}"/>
              </a:ext>
            </a:extLst>
          </p:cNvPr>
          <p:cNvSpPr/>
          <p:nvPr/>
        </p:nvSpPr>
        <p:spPr>
          <a:xfrm>
            <a:off x="7601864" y="3764868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MemberMapper.java</a:t>
            </a:r>
            <a:endParaRPr lang="ko-KR" altLang="en-US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566E59-3E6B-4811-AE74-9EBDA41B35D6}"/>
              </a:ext>
            </a:extLst>
          </p:cNvPr>
          <p:cNvSpPr/>
          <p:nvPr/>
        </p:nvSpPr>
        <p:spPr>
          <a:xfrm>
            <a:off x="7597770" y="5100280"/>
            <a:ext cx="19560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MemberMapper.xml</a:t>
            </a:r>
            <a:endParaRPr lang="ko-KR" altLang="en-US" sz="1200" dirty="0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B17B2CFD-1ED2-4417-AA62-A09C55629E43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flipV="1">
            <a:off x="3909530" y="757687"/>
            <a:ext cx="3692334" cy="4291811"/>
          </a:xfrm>
          <a:prstGeom prst="bentConnector3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ABE7D4E-74BE-4380-8B4A-1B64912E9133}"/>
              </a:ext>
            </a:extLst>
          </p:cNvPr>
          <p:cNvCxnSpPr/>
          <p:nvPr/>
        </p:nvCxnSpPr>
        <p:spPr>
          <a:xfrm>
            <a:off x="8483600" y="1284470"/>
            <a:ext cx="0" cy="717633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FDFAE4C-06BF-46E8-A600-DF2642A3064A}"/>
              </a:ext>
            </a:extLst>
          </p:cNvPr>
          <p:cNvCxnSpPr/>
          <p:nvPr/>
        </p:nvCxnSpPr>
        <p:spPr>
          <a:xfrm>
            <a:off x="8483600" y="4411086"/>
            <a:ext cx="0" cy="695305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122411D-DFD8-4902-952E-3CF5194312F4}"/>
              </a:ext>
            </a:extLst>
          </p:cNvPr>
          <p:cNvCxnSpPr/>
          <p:nvPr/>
        </p:nvCxnSpPr>
        <p:spPr>
          <a:xfrm>
            <a:off x="8481181" y="3069563"/>
            <a:ext cx="0" cy="695305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1CFD70C-5E90-4A4A-A7D1-E4DA2252C664}"/>
              </a:ext>
            </a:extLst>
          </p:cNvPr>
          <p:cNvCxnSpPr/>
          <p:nvPr/>
        </p:nvCxnSpPr>
        <p:spPr>
          <a:xfrm>
            <a:off x="3050555" y="2002102"/>
            <a:ext cx="0" cy="475225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B0486AA-F046-4111-B0AC-F5419536B03A}"/>
              </a:ext>
            </a:extLst>
          </p:cNvPr>
          <p:cNvCxnSpPr>
            <a:cxnSpLocks/>
          </p:cNvCxnSpPr>
          <p:nvPr/>
        </p:nvCxnSpPr>
        <p:spPr>
          <a:xfrm>
            <a:off x="3050554" y="4318787"/>
            <a:ext cx="0" cy="563107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E4D5ECAC-060B-4AD0-8AE4-B3BDE980D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64" y="1627357"/>
            <a:ext cx="4257675" cy="152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7266B9-EA10-479E-8DB6-84AA3AC7A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4" y="1797744"/>
            <a:ext cx="5640215" cy="1332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AD9F65-2992-4E39-BBCE-7B74A7B8E9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880" y="2863003"/>
            <a:ext cx="3705225" cy="14967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198FA8-88E9-4E9C-AEDC-363004F34F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102" y="5207783"/>
            <a:ext cx="6088431" cy="1408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8CE8AC-1703-4090-BD65-D1A7D7E512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0541" y="939432"/>
            <a:ext cx="2247900" cy="3333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46AB89-E7AA-4981-A1D0-5BC47713E9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8742" y="2361519"/>
            <a:ext cx="2333625" cy="8953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88F1E13-8C6F-4904-80B2-373833B27C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4955" y="4106179"/>
            <a:ext cx="1981200" cy="333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F01FCA-3745-447E-892B-A4A389F277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1579" y="5461747"/>
            <a:ext cx="264795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5" name="그룹 1002">
            <a:extLst>
              <a:ext uri="{FF2B5EF4-FFF2-40B4-BE49-F238E27FC236}">
                <a16:creationId xmlns:a16="http://schemas.microsoft.com/office/drawing/2014/main" id="{1E47999A-8F41-44DD-AA00-D77192921D53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6" name="Object 5">
              <a:extLst>
                <a:ext uri="{FF2B5EF4-FFF2-40B4-BE49-F238E27FC236}">
                  <a16:creationId xmlns:a16="http://schemas.microsoft.com/office/drawing/2014/main" id="{6221814D-E3DD-41AF-A331-8F88282D2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3EC9F7B3-4BDF-4B46-B220-5186D4E30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30" name="Object 8">
            <a:extLst>
              <a:ext uri="{FF2B5EF4-FFF2-40B4-BE49-F238E27FC236}">
                <a16:creationId xmlns:a16="http://schemas.microsoft.com/office/drawing/2014/main" id="{462A9824-65F1-48E4-AEBC-51584D81787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2" name="Object 9">
            <a:extLst>
              <a:ext uri="{FF2B5EF4-FFF2-40B4-BE49-F238E27FC236}">
                <a16:creationId xmlns:a16="http://schemas.microsoft.com/office/drawing/2014/main" id="{617918E5-B2A1-4BDD-B7F1-8B09CB8DBE1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2539" y="824998"/>
            <a:ext cx="2259247" cy="36570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CF5748-A032-42E5-9B1F-008E3FDBC2A4}"/>
              </a:ext>
            </a:extLst>
          </p:cNvPr>
          <p:cNvSpPr/>
          <p:nvPr/>
        </p:nvSpPr>
        <p:spPr>
          <a:xfrm>
            <a:off x="912542" y="1327195"/>
            <a:ext cx="1600278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HomeController.java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9FB4954-7769-4A48-AE13-075A886FC0D9}"/>
              </a:ext>
            </a:extLst>
          </p:cNvPr>
          <p:cNvSpPr/>
          <p:nvPr/>
        </p:nvSpPr>
        <p:spPr>
          <a:xfrm>
            <a:off x="1043526" y="3173594"/>
            <a:ext cx="1461892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HomeService.java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584A24D-FBFA-42BC-9E2D-10DFE9B907F9}"/>
              </a:ext>
            </a:extLst>
          </p:cNvPr>
          <p:cNvSpPr/>
          <p:nvPr/>
        </p:nvSpPr>
        <p:spPr>
          <a:xfrm>
            <a:off x="780709" y="4797110"/>
            <a:ext cx="1771897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HomeServiceImpl.java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2B64DE2-4640-4F93-98BC-F3049E7D56CB}"/>
              </a:ext>
            </a:extLst>
          </p:cNvPr>
          <p:cNvSpPr/>
          <p:nvPr/>
        </p:nvSpPr>
        <p:spPr>
          <a:xfrm>
            <a:off x="3868314" y="991110"/>
            <a:ext cx="1478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HomeMapper.java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AA76026-5A1F-4D66-8CC4-68D9BEC87D77}"/>
              </a:ext>
            </a:extLst>
          </p:cNvPr>
          <p:cNvSpPr/>
          <p:nvPr/>
        </p:nvSpPr>
        <p:spPr>
          <a:xfrm>
            <a:off x="4545828" y="2514194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HomeMapper.xml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5215CC-E240-4176-8401-C40EAD2C564B}"/>
              </a:ext>
            </a:extLst>
          </p:cNvPr>
          <p:cNvSpPr/>
          <p:nvPr/>
        </p:nvSpPr>
        <p:spPr>
          <a:xfrm>
            <a:off x="8438735" y="698501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Home.jsp</a:t>
            </a:r>
            <a:endParaRPr lang="ko-KR" altLang="en-US" sz="12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9AF8D02-4F17-49B9-AA47-125BC8B1B26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1774472" y="2739129"/>
            <a:ext cx="0" cy="434465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3CD971B-AC3A-4781-BF08-FDE3D0E78192}"/>
              </a:ext>
            </a:extLst>
          </p:cNvPr>
          <p:cNvCxnSpPr>
            <a:cxnSpLocks/>
          </p:cNvCxnSpPr>
          <p:nvPr/>
        </p:nvCxnSpPr>
        <p:spPr>
          <a:xfrm>
            <a:off x="1798490" y="4050901"/>
            <a:ext cx="7402" cy="746209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0647268-43E1-4F4D-A950-919FBB8977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 flipV="1">
            <a:off x="2552606" y="1146453"/>
            <a:ext cx="1315708" cy="3806000"/>
          </a:xfrm>
          <a:prstGeom prst="bentConnector3">
            <a:avLst>
              <a:gd name="adj1" fmla="val 50000"/>
            </a:avLst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10BD6A54-35B2-4FDA-BAEE-F94394F011E0}"/>
              </a:ext>
            </a:extLst>
          </p:cNvPr>
          <p:cNvCxnSpPr>
            <a:cxnSpLocks/>
            <a:stCxn id="38" idx="3"/>
            <a:endCxn id="52" idx="1"/>
          </p:cNvCxnSpPr>
          <p:nvPr/>
        </p:nvCxnSpPr>
        <p:spPr>
          <a:xfrm flipV="1">
            <a:off x="2512820" y="853844"/>
            <a:ext cx="5925915" cy="628694"/>
          </a:xfrm>
          <a:prstGeom prst="bentConnector3">
            <a:avLst>
              <a:gd name="adj1" fmla="val 50000"/>
            </a:avLst>
          </a:prstGeom>
          <a:ln w="5715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6C50627-1AEB-430D-9941-3A0F8398F0F8}"/>
              </a:ext>
            </a:extLst>
          </p:cNvPr>
          <p:cNvSpPr txBox="1"/>
          <p:nvPr/>
        </p:nvSpPr>
        <p:spPr>
          <a:xfrm>
            <a:off x="1278385" y="2731622"/>
            <a:ext cx="3676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b="1" dirty="0">
                <a:solidFill>
                  <a:srgbClr val="5495B2"/>
                </a:solidFill>
              </a:rPr>
              <a:t>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7B53FC-72BB-458F-A35B-5FA7580055DD}"/>
              </a:ext>
            </a:extLst>
          </p:cNvPr>
          <p:cNvSpPr txBox="1"/>
          <p:nvPr/>
        </p:nvSpPr>
        <p:spPr>
          <a:xfrm>
            <a:off x="4395931" y="571331"/>
            <a:ext cx="4235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b="1" dirty="0">
                <a:solidFill>
                  <a:srgbClr val="5495B2"/>
                </a:solidFill>
              </a:rPr>
              <a:t>②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4787134-F498-41EB-B78E-81758D9496A6}"/>
              </a:ext>
            </a:extLst>
          </p:cNvPr>
          <p:cNvCxnSpPr/>
          <p:nvPr/>
        </p:nvCxnSpPr>
        <p:spPr>
          <a:xfrm>
            <a:off x="5224295" y="2052489"/>
            <a:ext cx="1" cy="465837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CEA790D-F0A6-4A46-BE5C-2D198C8ED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339" y="1672180"/>
            <a:ext cx="2840885" cy="10669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4547CF-54B8-4CC6-BDC0-7996C1AA1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708" y="3540519"/>
            <a:ext cx="1879359" cy="4869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FD62E3-D6FD-4EC4-AAB4-133D34FD51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708" y="5142095"/>
            <a:ext cx="1945076" cy="13156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C25EEF-8EF7-4D01-8ECE-FC65AB913C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1938" y="1530581"/>
            <a:ext cx="2324644" cy="5219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BEBBDC-792A-4129-869B-0D3F9FD211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4606" y="2832022"/>
            <a:ext cx="4038011" cy="35764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759F2D7-E6C2-4EC6-B2FA-108E329204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2617" y="1009186"/>
            <a:ext cx="3985800" cy="58488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5" name="그룹 1002">
            <a:extLst>
              <a:ext uri="{FF2B5EF4-FFF2-40B4-BE49-F238E27FC236}">
                <a16:creationId xmlns:a16="http://schemas.microsoft.com/office/drawing/2014/main" id="{8AB32618-4E86-433C-B604-72523163D81C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6" name="Object 5">
              <a:extLst>
                <a:ext uri="{FF2B5EF4-FFF2-40B4-BE49-F238E27FC236}">
                  <a16:creationId xmlns:a16="http://schemas.microsoft.com/office/drawing/2014/main" id="{D34BD4C9-1881-4BC8-9EF3-FBF87B09E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285542C7-3D9B-486B-8B61-E5B172530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27" name="Object 8">
            <a:extLst>
              <a:ext uri="{FF2B5EF4-FFF2-40B4-BE49-F238E27FC236}">
                <a16:creationId xmlns:a16="http://schemas.microsoft.com/office/drawing/2014/main" id="{C134C050-ACDE-490D-8697-BC9CAB316B4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29" name="Object 9">
            <a:extLst>
              <a:ext uri="{FF2B5EF4-FFF2-40B4-BE49-F238E27FC236}">
                <a16:creationId xmlns:a16="http://schemas.microsoft.com/office/drawing/2014/main" id="{5A4E7184-F2ED-46F2-B9FC-6892A542B00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2539" y="824998"/>
            <a:ext cx="2016053" cy="37261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5354B11-6954-480B-8C67-1C9E102A0132}"/>
              </a:ext>
            </a:extLst>
          </p:cNvPr>
          <p:cNvSpPr/>
          <p:nvPr/>
        </p:nvSpPr>
        <p:spPr>
          <a:xfrm>
            <a:off x="1495776" y="1512199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BoardController.java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412A7E-3A11-483A-82AD-32756D614C85}"/>
              </a:ext>
            </a:extLst>
          </p:cNvPr>
          <p:cNvSpPr/>
          <p:nvPr/>
        </p:nvSpPr>
        <p:spPr>
          <a:xfrm>
            <a:off x="1624265" y="3581604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BoardService.java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5A4C413-FF6B-477A-A4F2-71A5029A9CB4}"/>
              </a:ext>
            </a:extLst>
          </p:cNvPr>
          <p:cNvSpPr/>
          <p:nvPr/>
        </p:nvSpPr>
        <p:spPr>
          <a:xfrm>
            <a:off x="1624264" y="4948316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BoardServiceImpl.java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34E9C3E-1FBD-4F88-8F29-5F50A376E099}"/>
              </a:ext>
            </a:extLst>
          </p:cNvPr>
          <p:cNvSpPr/>
          <p:nvPr/>
        </p:nvSpPr>
        <p:spPr>
          <a:xfrm>
            <a:off x="7157312" y="1532456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BoardMapper.java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93AE1A-C8DF-4E9E-8B62-E31CBDD28F0C}"/>
              </a:ext>
            </a:extLst>
          </p:cNvPr>
          <p:cNvSpPr/>
          <p:nvPr/>
        </p:nvSpPr>
        <p:spPr>
          <a:xfrm>
            <a:off x="7157312" y="2956331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BoardMapper.xml</a:t>
            </a:r>
            <a:endParaRPr lang="ko-KR" altLang="en-US" sz="12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8FDA867-CFE9-4456-AE08-6CE31313EA21}"/>
              </a:ext>
            </a:extLst>
          </p:cNvPr>
          <p:cNvCxnSpPr>
            <a:cxnSpLocks/>
          </p:cNvCxnSpPr>
          <p:nvPr/>
        </p:nvCxnSpPr>
        <p:spPr>
          <a:xfrm>
            <a:off x="2591650" y="2956331"/>
            <a:ext cx="0" cy="625273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B1B369F-0532-4A12-9F8D-ECAE435A636C}"/>
              </a:ext>
            </a:extLst>
          </p:cNvPr>
          <p:cNvCxnSpPr>
            <a:cxnSpLocks/>
          </p:cNvCxnSpPr>
          <p:nvPr/>
        </p:nvCxnSpPr>
        <p:spPr>
          <a:xfrm>
            <a:off x="2578967" y="4202845"/>
            <a:ext cx="0" cy="751834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6E1D748-0CEC-488C-B6C1-B904DE869CF8}"/>
              </a:ext>
            </a:extLst>
          </p:cNvPr>
          <p:cNvCxnSpPr>
            <a:cxnSpLocks/>
          </p:cNvCxnSpPr>
          <p:nvPr/>
        </p:nvCxnSpPr>
        <p:spPr>
          <a:xfrm>
            <a:off x="8253185" y="2156571"/>
            <a:ext cx="0" cy="787005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3D5C824-345D-48FA-B1D8-B326976D5F73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 flipV="1">
            <a:off x="3559037" y="1687799"/>
            <a:ext cx="3598275" cy="3415859"/>
          </a:xfrm>
          <a:prstGeom prst="bentConnector3">
            <a:avLst/>
          </a:prstGeom>
          <a:ln w="5715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E05C07C-564F-44C6-8076-65569AE15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202" y="1853315"/>
            <a:ext cx="3098269" cy="10902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8DB035-7EE6-4784-BD8B-E6C57433E8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8835" y="3892159"/>
            <a:ext cx="2000202" cy="310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91CCB4-8A0D-4DB1-8ACB-AA1DD866D9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8869" y="5289248"/>
            <a:ext cx="2638697" cy="6257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CDBBB9-4937-42D2-9E13-5F392E13AE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1673" y="1844065"/>
            <a:ext cx="3552825" cy="314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A726F5-3FEC-4234-922C-3B6F48207B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3256082"/>
            <a:ext cx="3978498" cy="36019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9" name="그룹 1002">
            <a:extLst>
              <a:ext uri="{FF2B5EF4-FFF2-40B4-BE49-F238E27FC236}">
                <a16:creationId xmlns:a16="http://schemas.microsoft.com/office/drawing/2014/main" id="{2052CAE2-B2CC-496C-94A6-195E75EDD445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42" name="Object 5">
              <a:extLst>
                <a:ext uri="{FF2B5EF4-FFF2-40B4-BE49-F238E27FC236}">
                  <a16:creationId xmlns:a16="http://schemas.microsoft.com/office/drawing/2014/main" id="{CA7D848A-9A15-40DA-9255-6E58D1E8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43" name="Object 6">
              <a:extLst>
                <a:ext uri="{FF2B5EF4-FFF2-40B4-BE49-F238E27FC236}">
                  <a16:creationId xmlns:a16="http://schemas.microsoft.com/office/drawing/2014/main" id="{756C18C6-9999-4897-94A9-B0D1497B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31" name="Object 8">
            <a:extLst>
              <a:ext uri="{FF2B5EF4-FFF2-40B4-BE49-F238E27FC236}">
                <a16:creationId xmlns:a16="http://schemas.microsoft.com/office/drawing/2014/main" id="{5745FFA1-B059-4D56-8BEF-FD378CF0D73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3" name="Object 9">
            <a:extLst>
              <a:ext uri="{FF2B5EF4-FFF2-40B4-BE49-F238E27FC236}">
                <a16:creationId xmlns:a16="http://schemas.microsoft.com/office/drawing/2014/main" id="{7A4730A7-15D9-45A9-9612-1B44EEDD40F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751728" cy="3657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8E41AA-9A13-47D1-9372-4381A5407387}"/>
              </a:ext>
            </a:extLst>
          </p:cNvPr>
          <p:cNvSpPr/>
          <p:nvPr/>
        </p:nvSpPr>
        <p:spPr>
          <a:xfrm>
            <a:off x="1830912" y="160293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register.jsp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58E5CE-2EE9-4E5E-A4E3-0670320A9C1A}"/>
              </a:ext>
            </a:extLst>
          </p:cNvPr>
          <p:cNvSpPr/>
          <p:nvPr/>
        </p:nvSpPr>
        <p:spPr>
          <a:xfrm>
            <a:off x="1446722" y="3264194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BoardController.java</a:t>
            </a:r>
            <a:endParaRPr lang="ko-KR" altLang="en-US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66EDBBA-C45C-483C-A2EE-6FE2313C7930}"/>
              </a:ext>
            </a:extLst>
          </p:cNvPr>
          <p:cNvSpPr/>
          <p:nvPr/>
        </p:nvSpPr>
        <p:spPr>
          <a:xfrm>
            <a:off x="1553456" y="5271234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BoardService.java</a:t>
            </a:r>
            <a:endParaRPr lang="ko-KR" altLang="en-US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5559291-41FE-4F2F-B501-D9C98698748F}"/>
              </a:ext>
            </a:extLst>
          </p:cNvPr>
          <p:cNvSpPr/>
          <p:nvPr/>
        </p:nvSpPr>
        <p:spPr>
          <a:xfrm>
            <a:off x="7238957" y="318771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BoardServiceImpl.java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2F38C4A-69FB-4E18-AEFC-F24D7F2FC2C7}"/>
              </a:ext>
            </a:extLst>
          </p:cNvPr>
          <p:cNvSpPr/>
          <p:nvPr/>
        </p:nvSpPr>
        <p:spPr>
          <a:xfrm>
            <a:off x="7102477" y="2847586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BoardMapper.java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B035E45-1303-4F59-AB0D-A8384135A155}"/>
              </a:ext>
            </a:extLst>
          </p:cNvPr>
          <p:cNvSpPr/>
          <p:nvPr/>
        </p:nvSpPr>
        <p:spPr>
          <a:xfrm>
            <a:off x="7075088" y="4318316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BoardMapper.xml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A609E32-BAEE-4868-83F2-C60A67A3C72C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2537840" y="2363701"/>
            <a:ext cx="4757" cy="900492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A2840CDA-91FD-4130-B32F-C1CF7C969338}"/>
              </a:ext>
            </a:extLst>
          </p:cNvPr>
          <p:cNvCxnSpPr>
            <a:stCxn id="49" idx="3"/>
            <a:endCxn id="51" idx="1"/>
          </p:cNvCxnSpPr>
          <p:nvPr/>
        </p:nvCxnSpPr>
        <p:spPr>
          <a:xfrm flipV="1">
            <a:off x="3488229" y="474114"/>
            <a:ext cx="3750728" cy="4952463"/>
          </a:xfrm>
          <a:prstGeom prst="bentConnector3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A05BE0B-ABBA-483D-A2F4-70E87777A0AB}"/>
              </a:ext>
            </a:extLst>
          </p:cNvPr>
          <p:cNvCxnSpPr/>
          <p:nvPr/>
        </p:nvCxnSpPr>
        <p:spPr>
          <a:xfrm>
            <a:off x="2550007" y="4473657"/>
            <a:ext cx="0" cy="777171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AF86595-FDF9-459B-8D1B-7DEF25AA26D1}"/>
              </a:ext>
            </a:extLst>
          </p:cNvPr>
          <p:cNvCxnSpPr/>
          <p:nvPr/>
        </p:nvCxnSpPr>
        <p:spPr>
          <a:xfrm>
            <a:off x="8170962" y="2070415"/>
            <a:ext cx="0" cy="777171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A104DFD-DEA9-4A0F-AEAF-087CD5A7384E}"/>
              </a:ext>
            </a:extLst>
          </p:cNvPr>
          <p:cNvCxnSpPr/>
          <p:nvPr/>
        </p:nvCxnSpPr>
        <p:spPr>
          <a:xfrm>
            <a:off x="8170962" y="3541145"/>
            <a:ext cx="0" cy="777171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A52BC95-BB7E-43F7-8A06-4DBBB5925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02" y="2012018"/>
            <a:ext cx="3867150" cy="171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AB4765-0A9A-4301-BF1E-03D06BFF6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451" y="2188896"/>
            <a:ext cx="3914775" cy="161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AE1239-EE5C-474C-AE81-BFCC19A9A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652" y="3563640"/>
            <a:ext cx="3544374" cy="9061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EEDD56-49F2-47BF-A51E-83774B9C0C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7823" y="5614945"/>
            <a:ext cx="2428875" cy="314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F8FADC-4CE4-4D2E-B6AF-4147A4F808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9387" y="629457"/>
            <a:ext cx="4739210" cy="14409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E497CD-B98A-4C2D-9A23-41D870B34E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3637" y="3180654"/>
            <a:ext cx="2914650" cy="466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5F1955-BAE4-4DF2-8E74-B6E8F3E4ED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6960" y="4622071"/>
            <a:ext cx="3988824" cy="22359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04F960AC-93C4-4750-842E-FE2EBAD65D13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7" name="Object 5">
              <a:extLst>
                <a:ext uri="{FF2B5EF4-FFF2-40B4-BE49-F238E27FC236}">
                  <a16:creationId xmlns:a16="http://schemas.microsoft.com/office/drawing/2014/main" id="{73882EAE-55B9-42D1-A976-EE2D18C8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38" name="Object 6">
              <a:extLst>
                <a:ext uri="{FF2B5EF4-FFF2-40B4-BE49-F238E27FC236}">
                  <a16:creationId xmlns:a16="http://schemas.microsoft.com/office/drawing/2014/main" id="{AE7C5B46-1762-45D8-976B-A935EE925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30" name="Object 8">
            <a:extLst>
              <a:ext uri="{FF2B5EF4-FFF2-40B4-BE49-F238E27FC236}">
                <a16:creationId xmlns:a16="http://schemas.microsoft.com/office/drawing/2014/main" id="{2309141C-CF68-40B8-973D-EEACF2826AD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2" name="Object 9">
            <a:extLst>
              <a:ext uri="{FF2B5EF4-FFF2-40B4-BE49-F238E27FC236}">
                <a16:creationId xmlns:a16="http://schemas.microsoft.com/office/drawing/2014/main" id="{18124478-46A1-4AE7-A251-2D0ACB743AE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2539" y="824998"/>
            <a:ext cx="1133687" cy="365705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5C1331-A32A-41E1-A100-D7810FABD340}"/>
              </a:ext>
            </a:extLst>
          </p:cNvPr>
          <p:cNvSpPr/>
          <p:nvPr/>
        </p:nvSpPr>
        <p:spPr>
          <a:xfrm>
            <a:off x="1795472" y="912722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list.jsp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465718A-55BA-4C04-8A5A-62EC50E97E5E}"/>
              </a:ext>
            </a:extLst>
          </p:cNvPr>
          <p:cNvSpPr/>
          <p:nvPr/>
        </p:nvSpPr>
        <p:spPr>
          <a:xfrm>
            <a:off x="1387347" y="4424425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BoardController.java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09F6E2-6D14-4C22-B2D7-9C6E4EEF4846}"/>
              </a:ext>
            </a:extLst>
          </p:cNvPr>
          <p:cNvSpPr/>
          <p:nvPr/>
        </p:nvSpPr>
        <p:spPr>
          <a:xfrm>
            <a:off x="611270" y="5902036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BoardService.java</a:t>
            </a:r>
            <a:endParaRPr lang="ko-KR" altLang="en-US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0A5CC1A-CE38-4667-8B16-8F2CF4199C2D}"/>
              </a:ext>
            </a:extLst>
          </p:cNvPr>
          <p:cNvSpPr/>
          <p:nvPr/>
        </p:nvSpPr>
        <p:spPr>
          <a:xfrm>
            <a:off x="1776294" y="2796178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list.js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53B2EE-5314-4D51-8855-FFBE47C12F5C}"/>
              </a:ext>
            </a:extLst>
          </p:cNvPr>
          <p:cNvSpPr/>
          <p:nvPr/>
        </p:nvSpPr>
        <p:spPr>
          <a:xfrm>
            <a:off x="3811871" y="5394367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BoardServiceImpl.java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4E6C9A-FFC8-4A3F-9ED0-9BEF090B7E94}"/>
              </a:ext>
            </a:extLst>
          </p:cNvPr>
          <p:cNvSpPr/>
          <p:nvPr/>
        </p:nvSpPr>
        <p:spPr>
          <a:xfrm>
            <a:off x="6172582" y="684210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BoardMapper.java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EB3A7CE-5DDD-43EC-B644-655DF670047C}"/>
              </a:ext>
            </a:extLst>
          </p:cNvPr>
          <p:cNvSpPr/>
          <p:nvPr/>
        </p:nvSpPr>
        <p:spPr>
          <a:xfrm>
            <a:off x="8095018" y="1560650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BoardMapper.xml</a:t>
            </a:r>
            <a:endParaRPr lang="ko-KR" altLang="en-US" sz="12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64B0D5A-4A63-4F5F-985D-3164024E3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321" y="3175338"/>
            <a:ext cx="3842935" cy="3476021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C8C29053-4207-47D3-893D-758F9455A51C}"/>
              </a:ext>
            </a:extLst>
          </p:cNvPr>
          <p:cNvSpPr/>
          <p:nvPr/>
        </p:nvSpPr>
        <p:spPr>
          <a:xfrm>
            <a:off x="8335985" y="2804468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get.jsp</a:t>
            </a:r>
            <a:endParaRPr lang="ko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3106435-D77F-434D-AFA2-8F201AFA2592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2483221" y="2408285"/>
            <a:ext cx="0" cy="387893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E09B40D-9205-469D-9E7E-3DB10A318866}"/>
              </a:ext>
            </a:extLst>
          </p:cNvPr>
          <p:cNvCxnSpPr/>
          <p:nvPr/>
        </p:nvCxnSpPr>
        <p:spPr>
          <a:xfrm>
            <a:off x="1879600" y="5394367"/>
            <a:ext cx="0" cy="507669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AF46DCCB-C195-4019-BB5E-5C25A94AB093}"/>
              </a:ext>
            </a:extLst>
          </p:cNvPr>
          <p:cNvCxnSpPr>
            <a:cxnSpLocks/>
            <a:stCxn id="44" idx="3"/>
            <a:endCxn id="50" idx="1"/>
          </p:cNvCxnSpPr>
          <p:nvPr/>
        </p:nvCxnSpPr>
        <p:spPr>
          <a:xfrm flipV="1">
            <a:off x="2546043" y="5549710"/>
            <a:ext cx="1265828" cy="507669"/>
          </a:xfrm>
          <a:prstGeom prst="bentConnector3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609F31EA-9C0E-4CEE-BB58-909F8644674A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5746644" y="839553"/>
            <a:ext cx="425938" cy="4710157"/>
          </a:xfrm>
          <a:prstGeom prst="bentConnector3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3C6A959-78AA-4AC9-BFAB-82036BA8943F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8364331" y="839553"/>
            <a:ext cx="826562" cy="721097"/>
          </a:xfrm>
          <a:prstGeom prst="bentConnector2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1C37A8D7-E6A9-4C24-B53B-5D339FAC2F19}"/>
              </a:ext>
            </a:extLst>
          </p:cNvPr>
          <p:cNvCxnSpPr>
            <a:cxnSpLocks/>
            <a:stCxn id="42" idx="3"/>
            <a:endCxn id="56" idx="1"/>
          </p:cNvCxnSpPr>
          <p:nvPr/>
        </p:nvCxnSpPr>
        <p:spPr>
          <a:xfrm flipV="1">
            <a:off x="3579096" y="2959811"/>
            <a:ext cx="4756889" cy="1619957"/>
          </a:xfrm>
          <a:prstGeom prst="bentConnector3">
            <a:avLst>
              <a:gd name="adj1" fmla="val 50000"/>
            </a:avLst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D92E534-6318-4D18-A072-167A6315C650}"/>
              </a:ext>
            </a:extLst>
          </p:cNvPr>
          <p:cNvSpPr txBox="1"/>
          <p:nvPr/>
        </p:nvSpPr>
        <p:spPr>
          <a:xfrm>
            <a:off x="1408600" y="5424121"/>
            <a:ext cx="3676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b="1" dirty="0">
                <a:solidFill>
                  <a:srgbClr val="5495B2"/>
                </a:solidFill>
              </a:rPr>
              <a:t>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7AD6BD-C7F3-4188-B943-60B0960E8BB2}"/>
              </a:ext>
            </a:extLst>
          </p:cNvPr>
          <p:cNvSpPr txBox="1"/>
          <p:nvPr/>
        </p:nvSpPr>
        <p:spPr>
          <a:xfrm>
            <a:off x="3571244" y="4178684"/>
            <a:ext cx="4235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b="1" dirty="0">
                <a:solidFill>
                  <a:srgbClr val="5495B2"/>
                </a:solidFill>
              </a:rPr>
              <a:t>②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2695B5E-FB9D-49D6-8B8B-417C6EE273A5}"/>
              </a:ext>
            </a:extLst>
          </p:cNvPr>
          <p:cNvCxnSpPr>
            <a:cxnSpLocks/>
          </p:cNvCxnSpPr>
          <p:nvPr/>
        </p:nvCxnSpPr>
        <p:spPr>
          <a:xfrm>
            <a:off x="2503541" y="4036532"/>
            <a:ext cx="0" cy="387893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7D95C86-DFC5-414A-9AF2-C8AB117F3B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38" y="1223408"/>
            <a:ext cx="4013331" cy="1180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BBB987-9DA0-4988-9BE2-9C2EB9DD23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539" y="3115154"/>
            <a:ext cx="4013330" cy="917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73EC93-320F-4BE3-B3FF-FDDC295615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538" y="4677013"/>
            <a:ext cx="4013330" cy="7128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576DA-5B04-41D1-BA15-1AE302E9AD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318" y="6231672"/>
            <a:ext cx="1990725" cy="333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948344-9549-43EE-859A-E6F74E072E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2933" y="5759499"/>
            <a:ext cx="2152650" cy="8692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CB2E1C-A3AC-444A-958F-2A8E8697E1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8146" y="1024015"/>
            <a:ext cx="2038350" cy="3333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78B520E-DE92-4AF2-BC76-301376C6CD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28145" y="1868041"/>
            <a:ext cx="5023329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4CCABFA6-1B96-4E2B-9FF2-491AA8DACDAD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28" name="Object 5">
              <a:extLst>
                <a:ext uri="{FF2B5EF4-FFF2-40B4-BE49-F238E27FC236}">
                  <a16:creationId xmlns:a16="http://schemas.microsoft.com/office/drawing/2014/main" id="{B887D3A4-28BE-4868-8136-9ED00C48E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29" name="Object 6">
              <a:extLst>
                <a:ext uri="{FF2B5EF4-FFF2-40B4-BE49-F238E27FC236}">
                  <a16:creationId xmlns:a16="http://schemas.microsoft.com/office/drawing/2014/main" id="{2A617C68-5282-48F7-9E73-529BDA477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23" name="Object 8">
            <a:extLst>
              <a:ext uri="{FF2B5EF4-FFF2-40B4-BE49-F238E27FC236}">
                <a16:creationId xmlns:a16="http://schemas.microsoft.com/office/drawing/2014/main" id="{F68DCA46-4571-4910-B4D7-B25FA01ED5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24" name="Object 9">
            <a:extLst>
              <a:ext uri="{FF2B5EF4-FFF2-40B4-BE49-F238E27FC236}">
                <a16:creationId xmlns:a16="http://schemas.microsoft.com/office/drawing/2014/main" id="{52698689-622C-4247-A051-F9093CECCB5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751728" cy="36570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D005CC-D726-4961-90AD-69929F418ADE}"/>
              </a:ext>
            </a:extLst>
          </p:cNvPr>
          <p:cNvSpPr/>
          <p:nvPr/>
        </p:nvSpPr>
        <p:spPr>
          <a:xfrm>
            <a:off x="1328863" y="1217086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get.jsp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F6C1B3-1291-4CC4-A36A-E728E77FC6BB}"/>
              </a:ext>
            </a:extLst>
          </p:cNvPr>
          <p:cNvSpPr/>
          <p:nvPr/>
        </p:nvSpPr>
        <p:spPr>
          <a:xfrm>
            <a:off x="1331251" y="242935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get.js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6044B4-9AAC-485E-A028-96B0D771B26F}"/>
              </a:ext>
            </a:extLst>
          </p:cNvPr>
          <p:cNvSpPr/>
          <p:nvPr/>
        </p:nvSpPr>
        <p:spPr>
          <a:xfrm>
            <a:off x="2186008" y="4168409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BoardController.java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5E6A0E1-92CA-42A9-AC43-C5A0BBF9D9DB}"/>
              </a:ext>
            </a:extLst>
          </p:cNvPr>
          <p:cNvSpPr/>
          <p:nvPr/>
        </p:nvSpPr>
        <p:spPr>
          <a:xfrm>
            <a:off x="7721542" y="855854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BoardService.java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7CD33E-A01A-4168-B871-C2B0F9DD3881}"/>
              </a:ext>
            </a:extLst>
          </p:cNvPr>
          <p:cNvSpPr/>
          <p:nvPr/>
        </p:nvSpPr>
        <p:spPr>
          <a:xfrm>
            <a:off x="7754673" y="1928086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BoardServiceImpl.java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1FFFB3A-1156-46DF-BBC1-67B466DA9DBB}"/>
              </a:ext>
            </a:extLst>
          </p:cNvPr>
          <p:cNvSpPr/>
          <p:nvPr/>
        </p:nvSpPr>
        <p:spPr>
          <a:xfrm>
            <a:off x="7698962" y="3442921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BoardMapper.java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10B5D5-6493-4F91-833C-1CC02671079C}"/>
              </a:ext>
            </a:extLst>
          </p:cNvPr>
          <p:cNvSpPr/>
          <p:nvPr/>
        </p:nvSpPr>
        <p:spPr>
          <a:xfrm>
            <a:off x="7699824" y="4663589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BoardMapper.xml</a:t>
            </a:r>
            <a:endParaRPr lang="ko-KR" altLang="en-US" sz="12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03181E5-D174-4F67-99C6-B329386FC53B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2035791" y="1706555"/>
            <a:ext cx="2387" cy="722795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A4D37C8B-83CC-49BC-A78E-5D344FA94576}"/>
              </a:ext>
            </a:extLst>
          </p:cNvPr>
          <p:cNvCxnSpPr>
            <a:cxnSpLocks/>
            <a:endCxn id="38" idx="0"/>
          </p:cNvCxnSpPr>
          <p:nvPr/>
        </p:nvCxnSpPr>
        <p:spPr>
          <a:xfrm rot="16200000" flipH="1">
            <a:off x="2242869" y="3129395"/>
            <a:ext cx="834323" cy="1243704"/>
          </a:xfrm>
          <a:prstGeom prst="bentConnector3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E5293550-A99F-48E3-9269-2741696FEE10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4377757" y="1011197"/>
            <a:ext cx="3343785" cy="3312555"/>
          </a:xfrm>
          <a:prstGeom prst="bentConnector3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E6A9E43-6F66-46C5-87F1-FA68DA004C56}"/>
              </a:ext>
            </a:extLst>
          </p:cNvPr>
          <p:cNvCxnSpPr>
            <a:cxnSpLocks/>
          </p:cNvCxnSpPr>
          <p:nvPr/>
        </p:nvCxnSpPr>
        <p:spPr>
          <a:xfrm flipH="1">
            <a:off x="8722060" y="2979065"/>
            <a:ext cx="1" cy="449935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5EEA0A0-5A07-418A-84E7-B919D6C5BDC7}"/>
              </a:ext>
            </a:extLst>
          </p:cNvPr>
          <p:cNvCxnSpPr/>
          <p:nvPr/>
        </p:nvCxnSpPr>
        <p:spPr>
          <a:xfrm>
            <a:off x="8726187" y="3994044"/>
            <a:ext cx="861" cy="659414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90E0E30-2067-4752-B006-90EC3D423C94}"/>
              </a:ext>
            </a:extLst>
          </p:cNvPr>
          <p:cNvCxnSpPr/>
          <p:nvPr/>
        </p:nvCxnSpPr>
        <p:spPr>
          <a:xfrm>
            <a:off x="8722059" y="1426820"/>
            <a:ext cx="0" cy="507669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7B2255E-87F9-4DD8-B120-EBE017C30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31438"/>
            <a:ext cx="4238625" cy="171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B1150E-BA23-4BA4-8614-1C381269A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15" y="2741460"/>
            <a:ext cx="3790950" cy="592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9734A4-D29C-4AEC-B073-329387A135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26" y="4479094"/>
            <a:ext cx="6657975" cy="1609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FC9B3F-E264-4F1D-80F6-5BA5D04A7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1542" y="1184052"/>
            <a:ext cx="1934774" cy="2593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7B25C4-2222-41A3-9663-36E5D1B23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1542" y="2239226"/>
            <a:ext cx="1967904" cy="7485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561300-0C96-49F8-8FF7-46CFEF924E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5648" y="3785439"/>
            <a:ext cx="2238375" cy="2470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363905-39D6-49CB-945A-31AE9B3C16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5648" y="4984405"/>
            <a:ext cx="2215063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7E53011F-652A-4C9C-9C76-22DDDEEF75CB}"/>
              </a:ext>
            </a:extLst>
          </p:cNvPr>
          <p:cNvGrpSpPr/>
          <p:nvPr/>
        </p:nvGrpSpPr>
        <p:grpSpPr>
          <a:xfrm>
            <a:off x="11709116" y="431570"/>
            <a:ext cx="253962" cy="5991990"/>
            <a:chOff x="17563673" y="647355"/>
            <a:chExt cx="380943" cy="8987985"/>
          </a:xfrm>
        </p:grpSpPr>
        <p:pic>
          <p:nvPicPr>
            <p:cNvPr id="37" name="Object 5">
              <a:extLst>
                <a:ext uri="{FF2B5EF4-FFF2-40B4-BE49-F238E27FC236}">
                  <a16:creationId xmlns:a16="http://schemas.microsoft.com/office/drawing/2014/main" id="{7972D80C-14AE-480B-A0E1-D8934326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35018" y="8101931"/>
              <a:ext cx="2796095" cy="499289"/>
            </a:xfrm>
            <a:prstGeom prst="rect">
              <a:avLst/>
            </a:prstGeom>
          </p:spPr>
        </p:pic>
        <p:pic>
          <p:nvPicPr>
            <p:cNvPr id="38" name="Object 6">
              <a:extLst>
                <a:ext uri="{FF2B5EF4-FFF2-40B4-BE49-F238E27FC236}">
                  <a16:creationId xmlns:a16="http://schemas.microsoft.com/office/drawing/2014/main" id="{1B57A838-11AE-4A11-ADC5-E07AB7B5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30" name="Object 8">
            <a:extLst>
              <a:ext uri="{FF2B5EF4-FFF2-40B4-BE49-F238E27FC236}">
                <a16:creationId xmlns:a16="http://schemas.microsoft.com/office/drawing/2014/main" id="{EABCC4D4-BA95-4B44-83FF-3D9B3091EEF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3" name="Object 9">
            <a:extLst>
              <a:ext uri="{FF2B5EF4-FFF2-40B4-BE49-F238E27FC236}">
                <a16:creationId xmlns:a16="http://schemas.microsoft.com/office/drawing/2014/main" id="{EBF32AA5-D116-4343-823F-3CCAC8305C5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751728" cy="36570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8667D53-0A41-42F5-960D-228A200E2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87" y="1603983"/>
            <a:ext cx="2657608" cy="15240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DF8C4B-FF0D-478D-A542-5F537162BE29}"/>
              </a:ext>
            </a:extLst>
          </p:cNvPr>
          <p:cNvSpPr/>
          <p:nvPr/>
        </p:nvSpPr>
        <p:spPr>
          <a:xfrm>
            <a:off x="1328863" y="1217086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get.jsp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508889-D148-44CC-B12A-AFF14043F150}"/>
              </a:ext>
            </a:extLst>
          </p:cNvPr>
          <p:cNvSpPr/>
          <p:nvPr/>
        </p:nvSpPr>
        <p:spPr>
          <a:xfrm>
            <a:off x="1331251" y="242935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get.js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E33C82-92EA-4211-A723-F5A89132287A}"/>
              </a:ext>
            </a:extLst>
          </p:cNvPr>
          <p:cNvSpPr/>
          <p:nvPr/>
        </p:nvSpPr>
        <p:spPr>
          <a:xfrm>
            <a:off x="2186008" y="4168409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BoardController.java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0D13A18-400A-4DC9-9BA3-FCCA08021AD0}"/>
              </a:ext>
            </a:extLst>
          </p:cNvPr>
          <p:cNvSpPr/>
          <p:nvPr/>
        </p:nvSpPr>
        <p:spPr>
          <a:xfrm>
            <a:off x="7721542" y="855854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BoardService.java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2772CCE-A252-40C4-997D-7B0DCFAC7F89}"/>
              </a:ext>
            </a:extLst>
          </p:cNvPr>
          <p:cNvSpPr/>
          <p:nvPr/>
        </p:nvSpPr>
        <p:spPr>
          <a:xfrm>
            <a:off x="7754673" y="1928086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BoardServiceImpl.java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23F44B-FF5B-45F8-807D-C630F1375FF2}"/>
              </a:ext>
            </a:extLst>
          </p:cNvPr>
          <p:cNvSpPr/>
          <p:nvPr/>
        </p:nvSpPr>
        <p:spPr>
          <a:xfrm>
            <a:off x="7708456" y="3732219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BoardMapper.java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E825C3-C585-4740-BAC5-A6245BDCA488}"/>
              </a:ext>
            </a:extLst>
          </p:cNvPr>
          <p:cNvSpPr/>
          <p:nvPr/>
        </p:nvSpPr>
        <p:spPr>
          <a:xfrm>
            <a:off x="7709318" y="4952887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BoardMapper.xml</a:t>
            </a:r>
            <a:endParaRPr lang="ko-KR" altLang="en-US" sz="12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AF42065-B47B-49C4-AA14-E4DC2D0DD17E}"/>
              </a:ext>
            </a:extLst>
          </p:cNvPr>
          <p:cNvCxnSpPr>
            <a:stCxn id="34" idx="2"/>
          </p:cNvCxnSpPr>
          <p:nvPr/>
        </p:nvCxnSpPr>
        <p:spPr>
          <a:xfrm>
            <a:off x="2035791" y="1756391"/>
            <a:ext cx="2387" cy="672959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8603FEA3-9A7C-4B22-8E5E-C52A6852DE8A}"/>
              </a:ext>
            </a:extLst>
          </p:cNvPr>
          <p:cNvCxnSpPr/>
          <p:nvPr/>
        </p:nvCxnSpPr>
        <p:spPr>
          <a:xfrm rot="16200000" flipH="1">
            <a:off x="2242869" y="3129395"/>
            <a:ext cx="834323" cy="1243704"/>
          </a:xfrm>
          <a:prstGeom prst="bentConnector3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75E4272F-A354-4F7A-ACF4-59FAB2731A14}"/>
              </a:ext>
            </a:extLst>
          </p:cNvPr>
          <p:cNvCxnSpPr/>
          <p:nvPr/>
        </p:nvCxnSpPr>
        <p:spPr>
          <a:xfrm flipV="1">
            <a:off x="4377757" y="1011197"/>
            <a:ext cx="3343785" cy="3312555"/>
          </a:xfrm>
          <a:prstGeom prst="bentConnector3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000BBDB-4005-4D13-A4F0-736D0EFE9054}"/>
              </a:ext>
            </a:extLst>
          </p:cNvPr>
          <p:cNvCxnSpPr/>
          <p:nvPr/>
        </p:nvCxnSpPr>
        <p:spPr>
          <a:xfrm>
            <a:off x="8719438" y="4375127"/>
            <a:ext cx="861" cy="587315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4B0E80E-4803-4358-A5F9-9D0B8029C109}"/>
              </a:ext>
            </a:extLst>
          </p:cNvPr>
          <p:cNvCxnSpPr/>
          <p:nvPr/>
        </p:nvCxnSpPr>
        <p:spPr>
          <a:xfrm>
            <a:off x="8722059" y="1426820"/>
            <a:ext cx="0" cy="507669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B07B62A-4AF3-40BB-A422-337DFD6BB525}"/>
              </a:ext>
            </a:extLst>
          </p:cNvPr>
          <p:cNvCxnSpPr/>
          <p:nvPr/>
        </p:nvCxnSpPr>
        <p:spPr>
          <a:xfrm>
            <a:off x="8719438" y="3152305"/>
            <a:ext cx="861" cy="587315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C8BCEC1-2807-4CEF-B3BB-6DD1E0146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754" y="2747138"/>
            <a:ext cx="3779273" cy="586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FF6DC7-3C8B-44B7-A541-E9804DC23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527" y="4479094"/>
            <a:ext cx="5884734" cy="2378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090517-C2AB-47B6-A78C-074F837D4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1542" y="1149531"/>
            <a:ext cx="1934773" cy="2772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6C4B58-F093-48D0-A35B-9C796AE07B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4673" y="2248326"/>
            <a:ext cx="1929371" cy="877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693817-CF05-4D0D-911D-31CF3B53F2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8456" y="4067843"/>
            <a:ext cx="2190027" cy="275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E570E1-1160-4364-973E-0E1CB8C680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8456" y="5281875"/>
            <a:ext cx="218830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9" name="그룹 1002">
            <a:extLst>
              <a:ext uri="{FF2B5EF4-FFF2-40B4-BE49-F238E27FC236}">
                <a16:creationId xmlns:a16="http://schemas.microsoft.com/office/drawing/2014/main" id="{308CC1FC-6C2A-4A22-8A80-FD22A2E2A3F6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1E7D6373-4DC2-448F-A620-C2EE3B321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43" name="Object 6">
              <a:extLst>
                <a:ext uri="{FF2B5EF4-FFF2-40B4-BE49-F238E27FC236}">
                  <a16:creationId xmlns:a16="http://schemas.microsoft.com/office/drawing/2014/main" id="{E054B8B3-907A-4A33-89E8-F99950BE9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35" name="Object 8">
            <a:extLst>
              <a:ext uri="{FF2B5EF4-FFF2-40B4-BE49-F238E27FC236}">
                <a16:creationId xmlns:a16="http://schemas.microsoft.com/office/drawing/2014/main" id="{81A43C78-00AF-4132-812C-6312BBC1CA4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6" name="Object 9">
            <a:extLst>
              <a:ext uri="{FF2B5EF4-FFF2-40B4-BE49-F238E27FC236}">
                <a16:creationId xmlns:a16="http://schemas.microsoft.com/office/drawing/2014/main" id="{5ECD774D-FC8C-47E3-A932-2DC269BEFEC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751728" cy="3657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933D7F0-629A-4B47-B1F5-34B9E52CC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75" y="1812925"/>
            <a:ext cx="2804007" cy="161933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08BB6E-3627-487E-95FB-6A593C65F8C6}"/>
              </a:ext>
            </a:extLst>
          </p:cNvPr>
          <p:cNvSpPr/>
          <p:nvPr/>
        </p:nvSpPr>
        <p:spPr>
          <a:xfrm>
            <a:off x="2210351" y="1406525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get.jsp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625C7E-A943-475B-A8DF-74E61F51CE66}"/>
              </a:ext>
            </a:extLst>
          </p:cNvPr>
          <p:cNvSpPr/>
          <p:nvPr/>
        </p:nvSpPr>
        <p:spPr>
          <a:xfrm>
            <a:off x="2245903" y="2568334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get.js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076A00-8D20-4649-A510-53D5DF55B9D5}"/>
              </a:ext>
            </a:extLst>
          </p:cNvPr>
          <p:cNvSpPr/>
          <p:nvPr/>
        </p:nvSpPr>
        <p:spPr>
          <a:xfrm>
            <a:off x="1832354" y="4950793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BoardController.java</a:t>
            </a:r>
            <a:endParaRPr lang="ko-KR" altLang="en-US" sz="12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68A0163-4C89-4FDE-A2BA-A8F588321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13" y="1290229"/>
            <a:ext cx="2010934" cy="158758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EE6343-9B96-476A-B543-A6C5E746E4B0}"/>
              </a:ext>
            </a:extLst>
          </p:cNvPr>
          <p:cNvSpPr/>
          <p:nvPr/>
        </p:nvSpPr>
        <p:spPr>
          <a:xfrm>
            <a:off x="7125294" y="893742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BoardService.java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110AB12-78CC-465F-B5A5-C245CF2515F2}"/>
              </a:ext>
            </a:extLst>
          </p:cNvPr>
          <p:cNvSpPr/>
          <p:nvPr/>
        </p:nvSpPr>
        <p:spPr>
          <a:xfrm>
            <a:off x="7125294" y="1922255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BoardServiceImpl.java</a:t>
            </a:r>
            <a:endParaRPr lang="ko-KR" altLang="en-US" sz="1200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89F0D8B-97E0-4B18-BCD1-C838FEDB89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71" y="2425205"/>
            <a:ext cx="2023216" cy="562004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85D73B-CDBC-4570-92EA-E4784157BBF8}"/>
              </a:ext>
            </a:extLst>
          </p:cNvPr>
          <p:cNvSpPr/>
          <p:nvPr/>
        </p:nvSpPr>
        <p:spPr>
          <a:xfrm>
            <a:off x="7112209" y="3770107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BoardMapper.java</a:t>
            </a:r>
            <a:endParaRPr lang="ko-KR" altLang="en-US" sz="12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349158E-2E94-4F35-A9AC-D7743902E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74" y="4238413"/>
            <a:ext cx="2508018" cy="212733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3F48C49-B048-446B-BC19-8C05A1319E38}"/>
              </a:ext>
            </a:extLst>
          </p:cNvPr>
          <p:cNvSpPr/>
          <p:nvPr/>
        </p:nvSpPr>
        <p:spPr>
          <a:xfrm>
            <a:off x="7113070" y="4990775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BoardMapper.xml</a:t>
            </a:r>
            <a:endParaRPr lang="ko-KR" altLang="en-US" sz="12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369366-1439-4F3C-A3E5-E11758B54624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8092680" y="1448987"/>
            <a:ext cx="1" cy="473268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AE4341AD-50E3-4495-ADA5-9EFCF491D1F7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 flipV="1">
            <a:off x="4024103" y="1049085"/>
            <a:ext cx="3101191" cy="4057051"/>
          </a:xfrm>
          <a:prstGeom prst="bentConnector3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669BF59-D503-44C1-A04E-F7189FA890BD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092680" y="2987210"/>
            <a:ext cx="1" cy="782897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240388-2D2C-4E33-8537-29A0888F612E}"/>
              </a:ext>
            </a:extLst>
          </p:cNvPr>
          <p:cNvCxnSpPr/>
          <p:nvPr/>
        </p:nvCxnSpPr>
        <p:spPr>
          <a:xfrm>
            <a:off x="8092250" y="4465806"/>
            <a:ext cx="861" cy="539629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BD5A4F8-45EB-4129-AD38-78FD88D0E083}"/>
              </a:ext>
            </a:extLst>
          </p:cNvPr>
          <p:cNvCxnSpPr/>
          <p:nvPr/>
        </p:nvCxnSpPr>
        <p:spPr>
          <a:xfrm>
            <a:off x="2948830" y="2059439"/>
            <a:ext cx="1" cy="473268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CE37536-E69E-4099-8FE7-D9F5260E90E9}"/>
              </a:ext>
            </a:extLst>
          </p:cNvPr>
          <p:cNvCxnSpPr/>
          <p:nvPr/>
        </p:nvCxnSpPr>
        <p:spPr>
          <a:xfrm>
            <a:off x="2944910" y="4102432"/>
            <a:ext cx="0" cy="841669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DA7C739-6204-44C0-824B-AC58B42BE7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943" y="2885881"/>
            <a:ext cx="3448050" cy="12098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D95DB8-791E-4A8B-BD2D-F5F4870926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9943" y="5268170"/>
            <a:ext cx="3695700" cy="895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1A832D-BA08-4B07-BAE7-B7FC9AA97C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1070" y="5308724"/>
            <a:ext cx="2222887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652442" y="1228524"/>
            <a:ext cx="6096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1.</a:t>
            </a:r>
            <a:r>
              <a:rPr lang="ko-KR" altLang="en-US" sz="4000" dirty="0">
                <a:solidFill>
                  <a:schemeClr val="bg1"/>
                </a:solidFill>
                <a:cs typeface="Arial" pitchFamily="34" charset="0"/>
              </a:rPr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652369" y="1930994"/>
            <a:ext cx="609592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웹 개발 커뮤니티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OKKY 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커뮤니티 사이트를 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롤모델로 하였습니다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4679283" y="728933"/>
            <a:ext cx="1528549" cy="2769735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34E84-688E-4B65-BD5E-3E02E1A69D8C}"/>
              </a:ext>
            </a:extLst>
          </p:cNvPr>
          <p:cNvSpPr txBox="1"/>
          <p:nvPr/>
        </p:nvSpPr>
        <p:spPr>
          <a:xfrm>
            <a:off x="190283" y="3947752"/>
            <a:ext cx="609592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해당 주제를 선정하게 된 계기는 자바 개발자 과정에서 제가 배웠던 기술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HTML, CSS, JavaScript, MySQL,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Jquery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JAVA, JSP,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Springframework</a:t>
            </a:r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를 모두 사용할 수 있는 소재라고 생각했습니다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C93AD258-10BA-4B5B-8E97-BA85D580E698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7" name="Object 5">
              <a:extLst>
                <a:ext uri="{FF2B5EF4-FFF2-40B4-BE49-F238E27FC236}">
                  <a16:creationId xmlns:a16="http://schemas.microsoft.com/office/drawing/2014/main" id="{E6F28F3F-C125-4D5D-A82C-82EB8118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38" name="Object 6">
              <a:extLst>
                <a:ext uri="{FF2B5EF4-FFF2-40B4-BE49-F238E27FC236}">
                  <a16:creationId xmlns:a16="http://schemas.microsoft.com/office/drawing/2014/main" id="{028C6C8C-E383-4353-9BC6-912721EF0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32" name="Object 8">
            <a:extLst>
              <a:ext uri="{FF2B5EF4-FFF2-40B4-BE49-F238E27FC236}">
                <a16:creationId xmlns:a16="http://schemas.microsoft.com/office/drawing/2014/main" id="{80B8A274-1A23-4685-937C-F1F61C9A7FB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4" name="Object 9">
            <a:extLst>
              <a:ext uri="{FF2B5EF4-FFF2-40B4-BE49-F238E27FC236}">
                <a16:creationId xmlns:a16="http://schemas.microsoft.com/office/drawing/2014/main" id="{A54BE77D-8534-49E8-8DA4-E6839148CF2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1763513" cy="36570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65AECE-BABB-4D70-B82E-F28A559A0421}"/>
              </a:ext>
            </a:extLst>
          </p:cNvPr>
          <p:cNvSpPr/>
          <p:nvPr/>
        </p:nvSpPr>
        <p:spPr>
          <a:xfrm>
            <a:off x="1621063" y="1155283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list.jsp</a:t>
            </a:r>
            <a:endParaRPr lang="ko-KR" altLang="en-US" sz="12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5C7755B-F275-45D0-9355-B6AE76F97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0" y="3764463"/>
            <a:ext cx="2707954" cy="174244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CE74C27-FDED-4D1B-B20A-412C40C4F9C7}"/>
              </a:ext>
            </a:extLst>
          </p:cNvPr>
          <p:cNvSpPr/>
          <p:nvPr/>
        </p:nvSpPr>
        <p:spPr>
          <a:xfrm>
            <a:off x="952999" y="3349798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list.js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2A8B21-8749-41E0-B498-F1D0915B1251}"/>
              </a:ext>
            </a:extLst>
          </p:cNvPr>
          <p:cNvSpPr/>
          <p:nvPr/>
        </p:nvSpPr>
        <p:spPr>
          <a:xfrm>
            <a:off x="3814685" y="3349798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BoardController.java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5A8E4C9-D2E9-483A-B6F9-5107DD41E347}"/>
              </a:ext>
            </a:extLst>
          </p:cNvPr>
          <p:cNvSpPr/>
          <p:nvPr/>
        </p:nvSpPr>
        <p:spPr>
          <a:xfrm>
            <a:off x="918561" y="5800864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BoardService.java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2267C87-B6B1-4002-A043-3CF88C81B8D9}"/>
              </a:ext>
            </a:extLst>
          </p:cNvPr>
          <p:cNvSpPr/>
          <p:nvPr/>
        </p:nvSpPr>
        <p:spPr>
          <a:xfrm>
            <a:off x="4872462" y="5490179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BoardServiceImpl.java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577BEB0-A564-4310-8B98-DAEE8CC62601}"/>
              </a:ext>
            </a:extLst>
          </p:cNvPr>
          <p:cNvSpPr/>
          <p:nvPr/>
        </p:nvSpPr>
        <p:spPr>
          <a:xfrm>
            <a:off x="8113057" y="607062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BoardMapper.java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4B91623-60D7-46F5-A5E9-67D179415A72}"/>
              </a:ext>
            </a:extLst>
          </p:cNvPr>
          <p:cNvSpPr/>
          <p:nvPr/>
        </p:nvSpPr>
        <p:spPr>
          <a:xfrm>
            <a:off x="8117821" y="1581468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BoardMapper.xml</a:t>
            </a:r>
            <a:endParaRPr lang="ko-KR" altLang="en-US" sz="12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39A7BB1-37C9-43B8-8F53-F940409FED9F}"/>
              </a:ext>
            </a:extLst>
          </p:cNvPr>
          <p:cNvCxnSpPr>
            <a:cxnSpLocks/>
          </p:cNvCxnSpPr>
          <p:nvPr/>
        </p:nvCxnSpPr>
        <p:spPr>
          <a:xfrm>
            <a:off x="1655960" y="3006590"/>
            <a:ext cx="1" cy="339319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DA65B78-3BF4-4593-8C92-39DCB8ECCBBA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2366854" y="3505140"/>
            <a:ext cx="1447831" cy="1"/>
          </a:xfrm>
          <a:prstGeom prst="straightConnector1">
            <a:avLst/>
          </a:prstGeom>
          <a:ln w="5715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2DF3A63-D315-4061-8250-7261B7E35527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3040107" y="3752988"/>
            <a:ext cx="893716" cy="3202035"/>
          </a:xfrm>
          <a:prstGeom prst="bentConnector3">
            <a:avLst>
              <a:gd name="adj1" fmla="val 35079"/>
            </a:avLst>
          </a:prstGeom>
          <a:ln w="5715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34B64691-BBDB-4783-A893-DA7FF7C9D251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2853333" y="5645522"/>
            <a:ext cx="2019128" cy="310685"/>
          </a:xfrm>
          <a:prstGeom prst="bentConnector3">
            <a:avLst/>
          </a:prstGeom>
          <a:ln w="5715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67A7D03F-4EB7-41FC-9A9D-F811069CF582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6807234" y="762404"/>
            <a:ext cx="1305823" cy="4883117"/>
          </a:xfrm>
          <a:prstGeom prst="bentConnector3">
            <a:avLst>
              <a:gd name="adj1" fmla="val 24065"/>
            </a:avLst>
          </a:prstGeom>
          <a:ln w="5715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1CDBAB-0074-4EAD-BCEA-60DA437B8AD0}"/>
              </a:ext>
            </a:extLst>
          </p:cNvPr>
          <p:cNvCxnSpPr>
            <a:cxnSpLocks/>
          </p:cNvCxnSpPr>
          <p:nvPr/>
        </p:nvCxnSpPr>
        <p:spPr>
          <a:xfrm>
            <a:off x="9211279" y="1237745"/>
            <a:ext cx="0" cy="343723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32D6121-07B1-4647-87F3-5AF1D63FB5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999" y="1484661"/>
            <a:ext cx="5053430" cy="1518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659D5A-B442-4451-B64D-888775F79A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988" y="3638289"/>
            <a:ext cx="3721110" cy="12688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613E8-72CB-4003-8390-709B999EA9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859" y="6158306"/>
            <a:ext cx="2924175" cy="161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024E71-A857-4241-9AF6-1626B6E97C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3331" y="5824797"/>
            <a:ext cx="2721752" cy="742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1A4EFF-A456-4C9D-812D-44C2C02CD9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5966" y="944121"/>
            <a:ext cx="3571875" cy="161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E983AC-2BA2-4E93-9CD3-C806A5EC44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5120" y="1925192"/>
            <a:ext cx="4078319" cy="46425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8" name="그룹 1002">
            <a:extLst>
              <a:ext uri="{FF2B5EF4-FFF2-40B4-BE49-F238E27FC236}">
                <a16:creationId xmlns:a16="http://schemas.microsoft.com/office/drawing/2014/main" id="{92E93FAC-CE26-4602-A873-27BEA3DED9FB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EEC9F030-005D-494A-A96C-937A4F60B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40" name="Object 6">
              <a:extLst>
                <a:ext uri="{FF2B5EF4-FFF2-40B4-BE49-F238E27FC236}">
                  <a16:creationId xmlns:a16="http://schemas.microsoft.com/office/drawing/2014/main" id="{7DB87C17-FA5B-4E9D-8CE9-6087F9B6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29" name="Object 8">
            <a:extLst>
              <a:ext uri="{FF2B5EF4-FFF2-40B4-BE49-F238E27FC236}">
                <a16:creationId xmlns:a16="http://schemas.microsoft.com/office/drawing/2014/main" id="{AABDF531-A5B0-45AD-B133-AE659E6873C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3" name="Object 9">
            <a:extLst>
              <a:ext uri="{FF2B5EF4-FFF2-40B4-BE49-F238E27FC236}">
                <a16:creationId xmlns:a16="http://schemas.microsoft.com/office/drawing/2014/main" id="{C4B0F56C-1DCD-4155-A26E-B3DCF1CEA7E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885820" cy="36570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B6DAC32-36EC-4EA8-BF9E-31695C064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53" y="1069131"/>
            <a:ext cx="2877672" cy="15840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56EF045D-BE67-4E87-BC12-C17C312B6D14}"/>
              </a:ext>
            </a:extLst>
          </p:cNvPr>
          <p:cNvSpPr/>
          <p:nvPr/>
        </p:nvSpPr>
        <p:spPr>
          <a:xfrm>
            <a:off x="3274162" y="65422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register.jsp</a:t>
            </a:r>
            <a:endParaRPr lang="ko-KR" altLang="en-US" sz="12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52ED3F7-117E-43C3-9159-AC3F67B16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03" y="1948146"/>
            <a:ext cx="2983275" cy="296170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AF2F5A7E-76C2-4703-B86B-F460D0EE6B44}"/>
              </a:ext>
            </a:extLst>
          </p:cNvPr>
          <p:cNvSpPr/>
          <p:nvPr/>
        </p:nvSpPr>
        <p:spPr>
          <a:xfrm>
            <a:off x="1022913" y="1530172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register.js</a:t>
            </a:r>
            <a:endParaRPr lang="ko-KR" altLang="en-US" sz="12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3347870-028C-44B4-996E-325EBCDF8E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79" y="3212043"/>
            <a:ext cx="2358864" cy="121910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92AEE2E-8E46-4D75-A905-E26016EEB5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0" y="5107859"/>
            <a:ext cx="4979095" cy="173704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D511FFB-9A54-46EE-A9F1-8FEB37E0D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93" y="1673740"/>
            <a:ext cx="4979095" cy="46996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40D163-49B0-4846-9579-A086ADAF08E5}"/>
              </a:ext>
            </a:extLst>
          </p:cNvPr>
          <p:cNvSpPr/>
          <p:nvPr/>
        </p:nvSpPr>
        <p:spPr>
          <a:xfrm>
            <a:off x="7178428" y="1200342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UploadController.java</a:t>
            </a:r>
            <a:endParaRPr lang="ko-KR" altLang="en-US" sz="1200" dirty="0"/>
          </a:p>
        </p:txBody>
      </p:sp>
      <p:cxnSp>
        <p:nvCxnSpPr>
          <p:cNvPr id="48" name="직선 화살표 연결선 970">
            <a:extLst>
              <a:ext uri="{FF2B5EF4-FFF2-40B4-BE49-F238E27FC236}">
                <a16:creationId xmlns:a16="http://schemas.microsoft.com/office/drawing/2014/main" id="{6FDB1C8B-F385-427D-BEBD-9AFE1D02EE55}"/>
              </a:ext>
            </a:extLst>
          </p:cNvPr>
          <p:cNvCxnSpPr>
            <a:cxnSpLocks/>
            <a:endCxn id="43" idx="0"/>
          </p:cNvCxnSpPr>
          <p:nvPr/>
        </p:nvCxnSpPr>
        <p:spPr>
          <a:xfrm rot="10800000" flipV="1">
            <a:off x="1729841" y="804723"/>
            <a:ext cx="1547285" cy="725449"/>
          </a:xfrm>
          <a:prstGeom prst="bentConnector2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13C85FA0-0E0C-4953-9C1D-92365476BFC4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178830" y="2900987"/>
            <a:ext cx="1505581" cy="311055"/>
          </a:xfrm>
          <a:prstGeom prst="bentConnector2">
            <a:avLst/>
          </a:prstGeom>
          <a:ln w="5715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7D45C89-AD54-43B5-8575-737F25498A60}"/>
              </a:ext>
            </a:extLst>
          </p:cNvPr>
          <p:cNvCxnSpPr>
            <a:endCxn id="45" idx="0"/>
          </p:cNvCxnSpPr>
          <p:nvPr/>
        </p:nvCxnSpPr>
        <p:spPr>
          <a:xfrm>
            <a:off x="2436768" y="4537828"/>
            <a:ext cx="784710" cy="570030"/>
          </a:xfrm>
          <a:prstGeom prst="bentConnector2">
            <a:avLst/>
          </a:prstGeom>
          <a:ln w="5715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B50AF539-E15A-4DD1-B3E3-8E50BE9BCC9A}"/>
              </a:ext>
            </a:extLst>
          </p:cNvPr>
          <p:cNvCxnSpPr>
            <a:endCxn id="47" idx="1"/>
          </p:cNvCxnSpPr>
          <p:nvPr/>
        </p:nvCxnSpPr>
        <p:spPr>
          <a:xfrm flipV="1">
            <a:off x="3178830" y="1355685"/>
            <a:ext cx="3999597" cy="858885"/>
          </a:xfrm>
          <a:prstGeom prst="bentConnector3">
            <a:avLst/>
          </a:prstGeom>
          <a:ln w="5715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C681E5-2D32-48C5-A5CD-E09AE14802D2}"/>
              </a:ext>
            </a:extLst>
          </p:cNvPr>
          <p:cNvSpPr txBox="1"/>
          <p:nvPr/>
        </p:nvSpPr>
        <p:spPr>
          <a:xfrm>
            <a:off x="3169043" y="2550256"/>
            <a:ext cx="3676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b="1" dirty="0">
                <a:solidFill>
                  <a:srgbClr val="5495B2"/>
                </a:solidFill>
              </a:rPr>
              <a:t>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2C4691-DDE3-4839-9538-7CCE8D4D9994}"/>
              </a:ext>
            </a:extLst>
          </p:cNvPr>
          <p:cNvSpPr txBox="1"/>
          <p:nvPr/>
        </p:nvSpPr>
        <p:spPr>
          <a:xfrm>
            <a:off x="3165510" y="1831075"/>
            <a:ext cx="4235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b="1" dirty="0">
                <a:solidFill>
                  <a:srgbClr val="5495B2"/>
                </a:solidFill>
              </a:rPr>
              <a:t>②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14C988-3ECF-4926-BAFD-DC0B16F522C6}"/>
              </a:ext>
            </a:extLst>
          </p:cNvPr>
          <p:cNvSpPr txBox="1"/>
          <p:nvPr/>
        </p:nvSpPr>
        <p:spPr>
          <a:xfrm>
            <a:off x="2433219" y="4165418"/>
            <a:ext cx="4235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b="1" dirty="0">
                <a:solidFill>
                  <a:srgbClr val="5495B2"/>
                </a:solidFill>
              </a:rPr>
              <a:t>③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D5A111BA-0A21-4FD8-B4F9-3798B60F598A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6" name="Object 5">
              <a:extLst>
                <a:ext uri="{FF2B5EF4-FFF2-40B4-BE49-F238E27FC236}">
                  <a16:creationId xmlns:a16="http://schemas.microsoft.com/office/drawing/2014/main" id="{CD773454-D75D-4AB7-B995-C1895D7F5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38" name="Object 6">
              <a:extLst>
                <a:ext uri="{FF2B5EF4-FFF2-40B4-BE49-F238E27FC236}">
                  <a16:creationId xmlns:a16="http://schemas.microsoft.com/office/drawing/2014/main" id="{BA7E739E-8B37-408C-B667-28532E688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29" name="Object 8">
            <a:extLst>
              <a:ext uri="{FF2B5EF4-FFF2-40B4-BE49-F238E27FC236}">
                <a16:creationId xmlns:a16="http://schemas.microsoft.com/office/drawing/2014/main" id="{6C42E742-10F6-4ED0-9907-B045644CF15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1" name="Object 9">
            <a:extLst>
              <a:ext uri="{FF2B5EF4-FFF2-40B4-BE49-F238E27FC236}">
                <a16:creationId xmlns:a16="http://schemas.microsoft.com/office/drawing/2014/main" id="{BF10AFFE-7869-4BF7-BD2F-56C86C75ACA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1324667" cy="36570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77857C-7205-4455-8790-ADB40A6D6E2C}"/>
              </a:ext>
            </a:extLst>
          </p:cNvPr>
          <p:cNvSpPr/>
          <p:nvPr/>
        </p:nvSpPr>
        <p:spPr>
          <a:xfrm>
            <a:off x="1628217" y="142255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register.jsp</a:t>
            </a:r>
            <a:endParaRPr lang="ko-KR" altLang="en-US" sz="12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9821AF4-76A8-4D2E-86F6-33095699E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2" y="2859556"/>
            <a:ext cx="4813972" cy="1765547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5B690C-9AF4-4A7B-9C88-8DC0553ECC4C}"/>
              </a:ext>
            </a:extLst>
          </p:cNvPr>
          <p:cNvSpPr/>
          <p:nvPr/>
        </p:nvSpPr>
        <p:spPr>
          <a:xfrm>
            <a:off x="1628217" y="250390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register.js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88BC61-6282-437D-9BA9-C28B76234048}"/>
              </a:ext>
            </a:extLst>
          </p:cNvPr>
          <p:cNvSpPr/>
          <p:nvPr/>
        </p:nvSpPr>
        <p:spPr>
          <a:xfrm>
            <a:off x="1239269" y="5032672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BoardController.java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4EFC0C-EC15-485E-B7F3-178C576B62CD}"/>
              </a:ext>
            </a:extLst>
          </p:cNvPr>
          <p:cNvSpPr/>
          <p:nvPr/>
        </p:nvSpPr>
        <p:spPr>
          <a:xfrm>
            <a:off x="7403565" y="630530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BoardService.java</a:t>
            </a:r>
            <a:endParaRPr lang="ko-KR" altLang="en-US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C942B8-112E-4C68-AEFC-1331E7B95AF6}"/>
              </a:ext>
            </a:extLst>
          </p:cNvPr>
          <p:cNvSpPr/>
          <p:nvPr/>
        </p:nvSpPr>
        <p:spPr>
          <a:xfrm>
            <a:off x="7411464" y="1686556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BoardServiceImpl.java</a:t>
            </a:r>
            <a:endParaRPr lang="ko-KR" altLang="en-US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D2F7B2-F000-416D-B94B-F90E86B808A7}"/>
              </a:ext>
            </a:extLst>
          </p:cNvPr>
          <p:cNvSpPr/>
          <p:nvPr/>
        </p:nvSpPr>
        <p:spPr>
          <a:xfrm>
            <a:off x="7410978" y="4187509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BoardAttachMapper.java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2392D9-E5F7-4193-A8AA-F4646CF178C4}"/>
              </a:ext>
            </a:extLst>
          </p:cNvPr>
          <p:cNvSpPr/>
          <p:nvPr/>
        </p:nvSpPr>
        <p:spPr>
          <a:xfrm>
            <a:off x="7403565" y="5323150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BoardAttachMapper.xml</a:t>
            </a:r>
            <a:endParaRPr lang="ko-KR" altLang="en-US" sz="12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C13ADD7-2D0A-4A39-83F5-33BEAE70579E}"/>
              </a:ext>
            </a:extLst>
          </p:cNvPr>
          <p:cNvCxnSpPr/>
          <p:nvPr/>
        </p:nvCxnSpPr>
        <p:spPr>
          <a:xfrm>
            <a:off x="2335144" y="2046351"/>
            <a:ext cx="1" cy="473268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A77874B-50CC-45F7-B5C5-C4B08A36C869}"/>
              </a:ext>
            </a:extLst>
          </p:cNvPr>
          <p:cNvCxnSpPr/>
          <p:nvPr/>
        </p:nvCxnSpPr>
        <p:spPr>
          <a:xfrm>
            <a:off x="2335144" y="4559404"/>
            <a:ext cx="1" cy="473268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B52497E-91BD-402D-A4F6-AA43959C5365}"/>
              </a:ext>
            </a:extLst>
          </p:cNvPr>
          <p:cNvCxnSpPr/>
          <p:nvPr/>
        </p:nvCxnSpPr>
        <p:spPr>
          <a:xfrm>
            <a:off x="8378364" y="1218536"/>
            <a:ext cx="1" cy="473268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102FFB8-C62C-4D52-9EC7-001763F0DCD7}"/>
              </a:ext>
            </a:extLst>
          </p:cNvPr>
          <p:cNvCxnSpPr/>
          <p:nvPr/>
        </p:nvCxnSpPr>
        <p:spPr>
          <a:xfrm>
            <a:off x="8366742" y="3703134"/>
            <a:ext cx="1" cy="473268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4278937-74EE-454A-B0C7-4EC805DCF858}"/>
              </a:ext>
            </a:extLst>
          </p:cNvPr>
          <p:cNvCxnSpPr/>
          <p:nvPr/>
        </p:nvCxnSpPr>
        <p:spPr>
          <a:xfrm>
            <a:off x="8378364" y="4844168"/>
            <a:ext cx="1" cy="473268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59CE50BF-CCB5-4110-A799-D28344328B77}"/>
              </a:ext>
            </a:extLst>
          </p:cNvPr>
          <p:cNvCxnSpPr>
            <a:stCxn id="45" idx="3"/>
            <a:endCxn id="47" idx="1"/>
          </p:cNvCxnSpPr>
          <p:nvPr/>
        </p:nvCxnSpPr>
        <p:spPr>
          <a:xfrm flipV="1">
            <a:off x="3431018" y="785872"/>
            <a:ext cx="3972547" cy="4402143"/>
          </a:xfrm>
          <a:prstGeom prst="bentConnector3">
            <a:avLst>
              <a:gd name="adj1" fmla="val 54141"/>
            </a:avLst>
          </a:prstGeom>
          <a:ln w="5715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6307047-DE05-49F4-8330-475A09FB3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281" y="1797578"/>
            <a:ext cx="3895725" cy="161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92538C-3644-4C45-B037-1A595436E3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402" y="5343357"/>
            <a:ext cx="4162833" cy="15146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2688AC-A31C-4CFE-A731-5F148D02DC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2779" y="989536"/>
            <a:ext cx="2447925" cy="152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882055-771F-4ECE-A625-6DF7ED59E2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3400" y="1997242"/>
            <a:ext cx="5172075" cy="16947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25A0B9-7D7C-450E-ADD2-D7BC2FFE99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3652" y="4580906"/>
            <a:ext cx="2514600" cy="152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11BFA5-77B2-49E2-B3F3-0C17FFBE51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2241" y="5683496"/>
            <a:ext cx="3429000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E88A05FC-E261-494A-AFC7-759D35831F28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7" name="Object 5">
              <a:extLst>
                <a:ext uri="{FF2B5EF4-FFF2-40B4-BE49-F238E27FC236}">
                  <a16:creationId xmlns:a16="http://schemas.microsoft.com/office/drawing/2014/main" id="{1B971622-65F7-41C3-B821-4BD396340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38" name="Object 6">
              <a:extLst>
                <a:ext uri="{FF2B5EF4-FFF2-40B4-BE49-F238E27FC236}">
                  <a16:creationId xmlns:a16="http://schemas.microsoft.com/office/drawing/2014/main" id="{18330E81-0E4E-4D3E-BCC7-7CFB75AE0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6AA81973-2049-49D8-A367-1A5F38DD0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1" y="1705222"/>
            <a:ext cx="4991797" cy="2699127"/>
          </a:xfrm>
          <a:prstGeom prst="rect">
            <a:avLst/>
          </a:prstGeom>
        </p:spPr>
      </p:pic>
      <p:pic>
        <p:nvPicPr>
          <p:cNvPr id="33" name="Object 8">
            <a:extLst>
              <a:ext uri="{FF2B5EF4-FFF2-40B4-BE49-F238E27FC236}">
                <a16:creationId xmlns:a16="http://schemas.microsoft.com/office/drawing/2014/main" id="{CD8597B3-5E8A-4FD4-A7B8-77E23BFD7B4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5" name="Object 9">
            <a:extLst>
              <a:ext uri="{FF2B5EF4-FFF2-40B4-BE49-F238E27FC236}">
                <a16:creationId xmlns:a16="http://schemas.microsoft.com/office/drawing/2014/main" id="{3CA743FC-28D1-4525-8512-48774BF24C0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2539" y="824998"/>
            <a:ext cx="1706625" cy="365705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CFE8DF0-AD6C-408E-8832-61708A8CFCA1}"/>
              </a:ext>
            </a:extLst>
          </p:cNvPr>
          <p:cNvSpPr/>
          <p:nvPr/>
        </p:nvSpPr>
        <p:spPr>
          <a:xfrm>
            <a:off x="2212703" y="1394538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get.js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3FAF18B-37A6-40FB-82FC-C3AD2BF85AC2}"/>
              </a:ext>
            </a:extLst>
          </p:cNvPr>
          <p:cNvSpPr/>
          <p:nvPr/>
        </p:nvSpPr>
        <p:spPr>
          <a:xfrm>
            <a:off x="1823756" y="4883877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BoardController.java</a:t>
            </a:r>
            <a:endParaRPr lang="ko-KR" altLang="en-US" sz="12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A9D5044-7C35-4806-B65F-9BF041B71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28" y="2280825"/>
            <a:ext cx="2508064" cy="12645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25F2D4-A70D-497E-B386-F6F269469ABF}"/>
              </a:ext>
            </a:extLst>
          </p:cNvPr>
          <p:cNvSpPr/>
          <p:nvPr/>
        </p:nvSpPr>
        <p:spPr>
          <a:xfrm>
            <a:off x="7594674" y="1806534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BoardService.java</a:t>
            </a:r>
            <a:endParaRPr lang="ko-KR" altLang="en-US" sz="12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49229C-D104-4A92-91EC-F7E96CF271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30" y="3296997"/>
            <a:ext cx="2981029" cy="76561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DAF44F-2FDA-4000-8654-5822C029FB94}"/>
              </a:ext>
            </a:extLst>
          </p:cNvPr>
          <p:cNvSpPr/>
          <p:nvPr/>
        </p:nvSpPr>
        <p:spPr>
          <a:xfrm>
            <a:off x="7598057" y="2933008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BoardServiceImpl.java</a:t>
            </a:r>
            <a:endParaRPr lang="ko-KR" altLang="en-US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CC8FAB-8D3D-400B-A2EC-F05A8630ABD4}"/>
              </a:ext>
            </a:extLst>
          </p:cNvPr>
          <p:cNvSpPr/>
          <p:nvPr/>
        </p:nvSpPr>
        <p:spPr>
          <a:xfrm>
            <a:off x="7598438" y="4561238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BoardAttachMapper.java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11C635-3686-44BD-8D0E-1A2251388114}"/>
              </a:ext>
            </a:extLst>
          </p:cNvPr>
          <p:cNvSpPr/>
          <p:nvPr/>
        </p:nvSpPr>
        <p:spPr>
          <a:xfrm>
            <a:off x="7598056" y="5758209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BoardAttachMapper.xml</a:t>
            </a:r>
            <a:endParaRPr lang="ko-KR" altLang="en-US" sz="12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65FABD6-8C13-43DD-93D2-CB00A4CA1E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69" y="4978443"/>
            <a:ext cx="3054347" cy="166601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561ADC8-0D2D-4CAF-91FE-2E342D4CC95A}"/>
              </a:ext>
            </a:extLst>
          </p:cNvPr>
          <p:cNvCxnSpPr>
            <a:cxnSpLocks/>
          </p:cNvCxnSpPr>
          <p:nvPr/>
        </p:nvCxnSpPr>
        <p:spPr>
          <a:xfrm>
            <a:off x="2927920" y="4353024"/>
            <a:ext cx="0" cy="530853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EF23F15-921F-4C78-9ED8-6504113703B1}"/>
              </a:ext>
            </a:extLst>
          </p:cNvPr>
          <p:cNvCxnSpPr>
            <a:cxnSpLocks/>
          </p:cNvCxnSpPr>
          <p:nvPr/>
        </p:nvCxnSpPr>
        <p:spPr>
          <a:xfrm>
            <a:off x="8571798" y="2539286"/>
            <a:ext cx="0" cy="393722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9802F4D-D702-455D-AD1B-3ADD8B853C0E}"/>
              </a:ext>
            </a:extLst>
          </p:cNvPr>
          <p:cNvCxnSpPr>
            <a:cxnSpLocks/>
          </p:cNvCxnSpPr>
          <p:nvPr/>
        </p:nvCxnSpPr>
        <p:spPr>
          <a:xfrm>
            <a:off x="8577663" y="4053412"/>
            <a:ext cx="0" cy="484417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87131E8-88CA-472B-879F-9318A435C7F1}"/>
              </a:ext>
            </a:extLst>
          </p:cNvPr>
          <p:cNvCxnSpPr>
            <a:cxnSpLocks/>
          </p:cNvCxnSpPr>
          <p:nvPr/>
        </p:nvCxnSpPr>
        <p:spPr>
          <a:xfrm>
            <a:off x="8571798" y="5194562"/>
            <a:ext cx="0" cy="563647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ACA1146E-26F9-4C89-80F1-C4773EF0199F}"/>
              </a:ext>
            </a:extLst>
          </p:cNvPr>
          <p:cNvCxnSpPr>
            <a:stCxn id="41" idx="3"/>
            <a:endCxn id="44" idx="1"/>
          </p:cNvCxnSpPr>
          <p:nvPr/>
        </p:nvCxnSpPr>
        <p:spPr>
          <a:xfrm flipV="1">
            <a:off x="4015505" y="1961877"/>
            <a:ext cx="3579169" cy="3077343"/>
          </a:xfrm>
          <a:prstGeom prst="bentConnector3">
            <a:avLst/>
          </a:prstGeom>
          <a:ln w="5715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4E99D72-795B-41C1-98A3-56B791EA8F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28" y="320489"/>
            <a:ext cx="2378134" cy="119265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9727D4E6-B016-47E8-923D-DA3BAE90BFD1}"/>
              </a:ext>
            </a:extLst>
          </p:cNvPr>
          <p:cNvSpPr/>
          <p:nvPr/>
        </p:nvSpPr>
        <p:spPr>
          <a:xfrm>
            <a:off x="5848844" y="761476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get.jsp</a:t>
            </a:r>
            <a:endParaRPr lang="ko-KR" altLang="en-US" sz="1200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F78F2CD-40C1-4F3E-9B6E-E56831D33278}"/>
              </a:ext>
            </a:extLst>
          </p:cNvPr>
          <p:cNvCxnSpPr>
            <a:stCxn id="39" idx="3"/>
            <a:endCxn id="60" idx="1"/>
          </p:cNvCxnSpPr>
          <p:nvPr/>
        </p:nvCxnSpPr>
        <p:spPr>
          <a:xfrm flipV="1">
            <a:off x="3626557" y="916818"/>
            <a:ext cx="2222287" cy="633062"/>
          </a:xfrm>
          <a:prstGeom prst="bentConnector3">
            <a:avLst/>
          </a:prstGeom>
          <a:ln w="5715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A78E889-C08A-4299-8F69-196CC541F246}"/>
              </a:ext>
            </a:extLst>
          </p:cNvPr>
          <p:cNvSpPr txBox="1"/>
          <p:nvPr/>
        </p:nvSpPr>
        <p:spPr>
          <a:xfrm>
            <a:off x="3016581" y="4394626"/>
            <a:ext cx="3676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b="1" dirty="0">
                <a:solidFill>
                  <a:srgbClr val="5495B2"/>
                </a:solidFill>
              </a:rPr>
              <a:t>①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31FD57-F087-407F-A17A-6477DED694AB}"/>
              </a:ext>
            </a:extLst>
          </p:cNvPr>
          <p:cNvSpPr txBox="1"/>
          <p:nvPr/>
        </p:nvSpPr>
        <p:spPr>
          <a:xfrm>
            <a:off x="3956242" y="1070449"/>
            <a:ext cx="4235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b="1" dirty="0">
                <a:solidFill>
                  <a:srgbClr val="5495B2"/>
                </a:solidFill>
              </a:rPr>
              <a:t>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2D0EE8-ADE6-4D2E-A25B-531302CE6A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731" y="5145044"/>
            <a:ext cx="5108086" cy="1476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47DCEE-7258-4AB4-9F18-A2B8AFD326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4275" y="6068894"/>
            <a:ext cx="3481834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ED1941A3-4A7A-4B69-9AB4-A9EB399F4479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C9C5999B-A1B0-4EF7-B9A6-6516BEBD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BB88C19F-7FB9-4BBA-8308-BAC8A6FAF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24" name="Object 8">
            <a:extLst>
              <a:ext uri="{FF2B5EF4-FFF2-40B4-BE49-F238E27FC236}">
                <a16:creationId xmlns:a16="http://schemas.microsoft.com/office/drawing/2014/main" id="{D35CDF84-3C59-48FF-846C-9A4FD198C65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25" name="Object 9">
            <a:extLst>
              <a:ext uri="{FF2B5EF4-FFF2-40B4-BE49-F238E27FC236}">
                <a16:creationId xmlns:a16="http://schemas.microsoft.com/office/drawing/2014/main" id="{3EE9F654-E94B-480A-BE5C-99C09701C67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1706625" cy="36570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C5771FD-5225-46A7-B1D9-1F84B2E405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4" y="2161768"/>
            <a:ext cx="4991797" cy="269912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DF85AA-164E-4E0C-B80F-2A3894B0200A}"/>
              </a:ext>
            </a:extLst>
          </p:cNvPr>
          <p:cNvSpPr/>
          <p:nvPr/>
        </p:nvSpPr>
        <p:spPr>
          <a:xfrm>
            <a:off x="2076825" y="1792159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get.js</a:t>
            </a:r>
            <a:endParaRPr lang="ko-KR" altLang="en-US" sz="12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0D06DD7-04D7-4122-B599-18EE60720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78" y="2161768"/>
            <a:ext cx="5253117" cy="350662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33F8B1-0919-4730-BA52-E54DCDCC993E}"/>
              </a:ext>
            </a:extLst>
          </p:cNvPr>
          <p:cNvSpPr/>
          <p:nvPr/>
        </p:nvSpPr>
        <p:spPr>
          <a:xfrm>
            <a:off x="7001769" y="1792159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UploadController.java</a:t>
            </a:r>
            <a:endParaRPr lang="ko-KR" altLang="en-US" sz="12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347E5E-03C7-485A-A250-640BAAA02DA6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3490680" y="1947501"/>
            <a:ext cx="3511089" cy="0"/>
          </a:xfrm>
          <a:prstGeom prst="straightConnector1">
            <a:avLst/>
          </a:prstGeom>
          <a:ln w="5715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8" name="그룹 1002">
            <a:extLst>
              <a:ext uri="{FF2B5EF4-FFF2-40B4-BE49-F238E27FC236}">
                <a16:creationId xmlns:a16="http://schemas.microsoft.com/office/drawing/2014/main" id="{7B28D332-A644-4C32-B03B-70D7B6FB8E65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CF690656-2B4E-469C-8C64-F076A426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40" name="Object 6">
              <a:extLst>
                <a:ext uri="{FF2B5EF4-FFF2-40B4-BE49-F238E27FC236}">
                  <a16:creationId xmlns:a16="http://schemas.microsoft.com/office/drawing/2014/main" id="{D5D39A10-4E64-43A4-B1E6-75813152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35" name="Object 8">
            <a:extLst>
              <a:ext uri="{FF2B5EF4-FFF2-40B4-BE49-F238E27FC236}">
                <a16:creationId xmlns:a16="http://schemas.microsoft.com/office/drawing/2014/main" id="{E38F32C7-1978-4037-9B22-C63BF921827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6" name="Object 9">
            <a:extLst>
              <a:ext uri="{FF2B5EF4-FFF2-40B4-BE49-F238E27FC236}">
                <a16:creationId xmlns:a16="http://schemas.microsoft.com/office/drawing/2014/main" id="{BDD93F8F-C930-4083-9798-DCD2B786DB4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1324667" cy="3657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90A63D9-25EB-4AEB-B881-FAD74B53E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84" y="1619500"/>
            <a:ext cx="2725057" cy="440413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99B8B2-34DA-46B0-8F04-2BB93A5BF0F4}"/>
              </a:ext>
            </a:extLst>
          </p:cNvPr>
          <p:cNvSpPr/>
          <p:nvPr/>
        </p:nvSpPr>
        <p:spPr>
          <a:xfrm>
            <a:off x="2144613" y="1276292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get.js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9E3A04C-7614-4F38-BAA8-8C9E86C5880F}"/>
              </a:ext>
            </a:extLst>
          </p:cNvPr>
          <p:cNvSpPr/>
          <p:nvPr/>
        </p:nvSpPr>
        <p:spPr>
          <a:xfrm>
            <a:off x="1739890" y="2557778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BoardController.java</a:t>
            </a:r>
            <a:endParaRPr lang="ko-KR" altLang="en-US" sz="12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6B75FE2-704B-4863-9AE8-7B9F91BDC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31" y="1190703"/>
            <a:ext cx="1980155" cy="17523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3252DB7-5782-47D7-A1E8-55C7881B9940}"/>
              </a:ext>
            </a:extLst>
          </p:cNvPr>
          <p:cNvSpPr/>
          <p:nvPr/>
        </p:nvSpPr>
        <p:spPr>
          <a:xfrm>
            <a:off x="7309210" y="781308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BoardService.java</a:t>
            </a:r>
            <a:endParaRPr lang="ko-KR" altLang="en-US" sz="12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5C19902-6B08-4E30-9D56-6C8480916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83" y="2228637"/>
            <a:ext cx="1962503" cy="84107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0333F-214E-4C92-8608-F02AA62EF8BC}"/>
              </a:ext>
            </a:extLst>
          </p:cNvPr>
          <p:cNvSpPr/>
          <p:nvPr/>
        </p:nvSpPr>
        <p:spPr>
          <a:xfrm>
            <a:off x="7309210" y="1861403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BoardServiceImpl.java</a:t>
            </a:r>
            <a:endParaRPr lang="ko-KR" altLang="en-US" sz="12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8FA69D3-62B0-42D5-83F4-FC9A3D915B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13" y="4080493"/>
            <a:ext cx="1994021" cy="17724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7B71980-553A-4886-9DEA-75998C0025F0}"/>
              </a:ext>
            </a:extLst>
          </p:cNvPr>
          <p:cNvSpPr/>
          <p:nvPr/>
        </p:nvSpPr>
        <p:spPr>
          <a:xfrm>
            <a:off x="7305170" y="3735850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BoardAttachMapper.java</a:t>
            </a:r>
            <a:endParaRPr lang="ko-KR" altLang="en-US" sz="12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AC66920-1DC3-429F-8273-DA050DB0B6CB}"/>
              </a:ext>
            </a:extLst>
          </p:cNvPr>
          <p:cNvSpPr/>
          <p:nvPr/>
        </p:nvSpPr>
        <p:spPr>
          <a:xfrm>
            <a:off x="7307751" y="5214288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BoardAttachMapper.xml</a:t>
            </a:r>
            <a:endParaRPr lang="ko-KR" altLang="en-US" sz="12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C6D9EF3-1297-4364-B807-07A738AD0FD4}"/>
              </a:ext>
            </a:extLst>
          </p:cNvPr>
          <p:cNvCxnSpPr/>
          <p:nvPr/>
        </p:nvCxnSpPr>
        <p:spPr>
          <a:xfrm>
            <a:off x="2835764" y="2092437"/>
            <a:ext cx="1" cy="473268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00A5D31-5C75-4DF7-BC3C-BA44F7595060}"/>
              </a:ext>
            </a:extLst>
          </p:cNvPr>
          <p:cNvCxnSpPr>
            <a:cxnSpLocks/>
          </p:cNvCxnSpPr>
          <p:nvPr/>
        </p:nvCxnSpPr>
        <p:spPr>
          <a:xfrm>
            <a:off x="8313656" y="1467681"/>
            <a:ext cx="0" cy="393722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81C34F0D-C77A-4592-B415-6279F9E516A6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3931639" y="936651"/>
            <a:ext cx="3377571" cy="1776470"/>
          </a:xfrm>
          <a:prstGeom prst="bentConnector3">
            <a:avLst/>
          </a:prstGeom>
          <a:ln w="5715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E059E03-9DB7-4368-98A5-C160CA945FAA}"/>
              </a:ext>
            </a:extLst>
          </p:cNvPr>
          <p:cNvCxnSpPr>
            <a:cxnSpLocks/>
          </p:cNvCxnSpPr>
          <p:nvPr/>
        </p:nvCxnSpPr>
        <p:spPr>
          <a:xfrm>
            <a:off x="8319535" y="3164993"/>
            <a:ext cx="0" cy="579843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53F04C6-7E3F-4F53-933F-7427B3930254}"/>
              </a:ext>
            </a:extLst>
          </p:cNvPr>
          <p:cNvCxnSpPr>
            <a:cxnSpLocks/>
          </p:cNvCxnSpPr>
          <p:nvPr/>
        </p:nvCxnSpPr>
        <p:spPr>
          <a:xfrm>
            <a:off x="8319533" y="4477958"/>
            <a:ext cx="0" cy="737447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AAED8DD-55E5-4679-B130-0ED7A9AE17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107" y="2868463"/>
            <a:ext cx="5420337" cy="3989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2986E8-31E1-4A09-898A-2D360604DE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2060" y="5557134"/>
            <a:ext cx="2447925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F7D1B393-CD51-4E14-B75A-04B00A66C338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CC84F478-B0C2-4DBC-9205-F8D02C4EC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36" name="Object 6">
              <a:extLst>
                <a:ext uri="{FF2B5EF4-FFF2-40B4-BE49-F238E27FC236}">
                  <a16:creationId xmlns:a16="http://schemas.microsoft.com/office/drawing/2014/main" id="{13F64C97-E653-415F-9C7A-1261AEFC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31" name="Object 8">
            <a:extLst>
              <a:ext uri="{FF2B5EF4-FFF2-40B4-BE49-F238E27FC236}">
                <a16:creationId xmlns:a16="http://schemas.microsoft.com/office/drawing/2014/main" id="{1CA232B6-A120-4329-A434-3B2FE7872C9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2" name="Object 9">
            <a:extLst>
              <a:ext uri="{FF2B5EF4-FFF2-40B4-BE49-F238E27FC236}">
                <a16:creationId xmlns:a16="http://schemas.microsoft.com/office/drawing/2014/main" id="{BE4EF7EB-DB42-4D54-B324-0C21AD72B0B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942707" cy="36570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6A09B3-A3A5-44C1-8E5A-68DFF1AEE4E9}"/>
              </a:ext>
            </a:extLst>
          </p:cNvPr>
          <p:cNvSpPr/>
          <p:nvPr/>
        </p:nvSpPr>
        <p:spPr>
          <a:xfrm>
            <a:off x="3366480" y="57226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get.jsp</a:t>
            </a:r>
            <a:endParaRPr lang="ko-KR" altLang="en-US" sz="12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DDDED79-57FF-45EB-B55A-A178EDC73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6" y="2129245"/>
            <a:ext cx="2488177" cy="256615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932FD06-C17C-4506-8ADB-5988D090F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48" y="2129245"/>
            <a:ext cx="3005661" cy="246691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397D87-3E05-4E91-81B5-6585FB71A7B9}"/>
              </a:ext>
            </a:extLst>
          </p:cNvPr>
          <p:cNvSpPr/>
          <p:nvPr/>
        </p:nvSpPr>
        <p:spPr>
          <a:xfrm>
            <a:off x="1082506" y="1739358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get.js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B0A0E17-7F5E-4EA3-8FC7-022F87AE0B1B}"/>
              </a:ext>
            </a:extLst>
          </p:cNvPr>
          <p:cNvSpPr/>
          <p:nvPr/>
        </p:nvSpPr>
        <p:spPr>
          <a:xfrm>
            <a:off x="4203050" y="1739358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reply.js</a:t>
            </a:r>
            <a:endParaRPr lang="ko-KR" altLang="en-US" sz="12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222199A-568D-4FF5-BBAC-BAA844D032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96" y="5492601"/>
            <a:ext cx="4854875" cy="107807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788AF3-D3A6-4D99-80A3-960F01BCCB16}"/>
              </a:ext>
            </a:extLst>
          </p:cNvPr>
          <p:cNvSpPr/>
          <p:nvPr/>
        </p:nvSpPr>
        <p:spPr>
          <a:xfrm>
            <a:off x="2327658" y="5118643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ReplyController.java</a:t>
            </a:r>
            <a:endParaRPr lang="ko-KR" altLang="en-US" sz="12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AC1F804-E7A5-49E7-B8F5-B03DCCB08A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47" y="1007850"/>
            <a:ext cx="2006450" cy="15840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27048CA-59B9-4AA2-9083-2CD5D21ADBB6}"/>
              </a:ext>
            </a:extLst>
          </p:cNvPr>
          <p:cNvSpPr/>
          <p:nvPr/>
        </p:nvSpPr>
        <p:spPr>
          <a:xfrm>
            <a:off x="7979885" y="641519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ReplyService.java</a:t>
            </a:r>
            <a:endParaRPr lang="ko-KR" altLang="en-US" sz="12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3722D10-167F-4EF6-A204-2E123AB8C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46" y="2188495"/>
            <a:ext cx="2359649" cy="765481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3504184-938C-4088-AB5E-FDA678C95434}"/>
              </a:ext>
            </a:extLst>
          </p:cNvPr>
          <p:cNvSpPr/>
          <p:nvPr/>
        </p:nvSpPr>
        <p:spPr>
          <a:xfrm>
            <a:off x="7851396" y="1818560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ReplyServiceImpl.java</a:t>
            </a:r>
            <a:endParaRPr lang="ko-KR" altLang="en-US" sz="12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73116725-E390-43D0-ADED-50E3554E2A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474" y="4168545"/>
            <a:ext cx="1995886" cy="18480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10A3EEA1-46B3-40C2-98A1-1FADBDA497E3}"/>
              </a:ext>
            </a:extLst>
          </p:cNvPr>
          <p:cNvSpPr/>
          <p:nvPr/>
        </p:nvSpPr>
        <p:spPr>
          <a:xfrm>
            <a:off x="7851396" y="3805059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ReplyMapper.java</a:t>
            </a:r>
            <a:endParaRPr lang="ko-KR" altLang="en-US" sz="12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E9DD836-CBB7-4358-A71E-F53F43E35E78}"/>
              </a:ext>
            </a:extLst>
          </p:cNvPr>
          <p:cNvSpPr/>
          <p:nvPr/>
        </p:nvSpPr>
        <p:spPr>
          <a:xfrm>
            <a:off x="7850542" y="5257096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ReplyMapper.xml</a:t>
            </a:r>
            <a:endParaRPr lang="ko-KR" altLang="en-US" sz="1200" dirty="0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CF95C68A-A600-4F06-90DB-DFD74C08DF30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1789434" y="1108283"/>
            <a:ext cx="636874" cy="631075"/>
          </a:xfrm>
          <a:prstGeom prst="bentConnector2">
            <a:avLst/>
          </a:prstGeom>
          <a:ln w="5715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FE1A68D-CE88-4F94-BF6E-5FCB039F26DA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flipV="1">
            <a:off x="2496361" y="1894700"/>
            <a:ext cx="1706689" cy="1"/>
          </a:xfrm>
          <a:prstGeom prst="straightConnector1">
            <a:avLst/>
          </a:prstGeom>
          <a:ln w="5715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3DF2F23-A649-4DE3-AE8C-76A67EF76F1E}"/>
              </a:ext>
            </a:extLst>
          </p:cNvPr>
          <p:cNvCxnSpPr>
            <a:stCxn id="48" idx="3"/>
            <a:endCxn id="52" idx="1"/>
          </p:cNvCxnSpPr>
          <p:nvPr/>
        </p:nvCxnSpPr>
        <p:spPr>
          <a:xfrm flipV="1">
            <a:off x="4519408" y="796861"/>
            <a:ext cx="3460477" cy="4477124"/>
          </a:xfrm>
          <a:prstGeom prst="bentConnector3">
            <a:avLst>
              <a:gd name="adj1" fmla="val 67896"/>
            </a:avLst>
          </a:prstGeom>
          <a:ln w="5715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6B128DF-76EA-44C8-9255-415AE5609EFE}"/>
              </a:ext>
            </a:extLst>
          </p:cNvPr>
          <p:cNvCxnSpPr>
            <a:cxnSpLocks/>
          </p:cNvCxnSpPr>
          <p:nvPr/>
        </p:nvCxnSpPr>
        <p:spPr>
          <a:xfrm>
            <a:off x="8920871" y="1208717"/>
            <a:ext cx="0" cy="609843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FAE3B94-10B0-4AC1-A2AD-62F6B6C687C5}"/>
              </a:ext>
            </a:extLst>
          </p:cNvPr>
          <p:cNvCxnSpPr>
            <a:cxnSpLocks/>
          </p:cNvCxnSpPr>
          <p:nvPr/>
        </p:nvCxnSpPr>
        <p:spPr>
          <a:xfrm>
            <a:off x="8920871" y="4458626"/>
            <a:ext cx="0" cy="798469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BC327A2-4B70-42C4-B7CA-FE98270985E9}"/>
              </a:ext>
            </a:extLst>
          </p:cNvPr>
          <p:cNvCxnSpPr>
            <a:cxnSpLocks/>
          </p:cNvCxnSpPr>
          <p:nvPr/>
        </p:nvCxnSpPr>
        <p:spPr>
          <a:xfrm>
            <a:off x="8920871" y="3059391"/>
            <a:ext cx="0" cy="745668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BFB9175-BCC2-435C-8EE8-73033EF841E4}"/>
              </a:ext>
            </a:extLst>
          </p:cNvPr>
          <p:cNvCxnSpPr>
            <a:stCxn id="40" idx="2"/>
            <a:endCxn id="48" idx="0"/>
          </p:cNvCxnSpPr>
          <p:nvPr/>
        </p:nvCxnSpPr>
        <p:spPr>
          <a:xfrm rot="5400000">
            <a:off x="3905511" y="4114176"/>
            <a:ext cx="522488" cy="1486445"/>
          </a:xfrm>
          <a:prstGeom prst="bentConnector3">
            <a:avLst/>
          </a:prstGeom>
          <a:ln w="5715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E4CC1EA-BCDA-4DAF-8D31-12425DD4F1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071" y="1050642"/>
            <a:ext cx="4320323" cy="1167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BBFA68-68E7-4E12-BA34-90CA59ED5F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7446" y="5648178"/>
            <a:ext cx="2359649" cy="64750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FA5A6E4C-C5E6-407C-A255-4D995B0DBDB3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2E69EF21-4E42-4F6B-AD0F-277EA9F90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39C2298E-C307-413D-9E49-A2E82A3E0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15" name="Object 8">
            <a:extLst>
              <a:ext uri="{FF2B5EF4-FFF2-40B4-BE49-F238E27FC236}">
                <a16:creationId xmlns:a16="http://schemas.microsoft.com/office/drawing/2014/main" id="{34C3E88E-41D6-4800-BBD5-DCF2AB4ACAE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16" name="Object 9">
            <a:extLst>
              <a:ext uri="{FF2B5EF4-FFF2-40B4-BE49-F238E27FC236}">
                <a16:creationId xmlns:a16="http://schemas.microsoft.com/office/drawing/2014/main" id="{AF927562-A562-4CB4-9F17-D98356520D7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1572533" cy="3657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C89775-09B8-4532-857B-49C4AA210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5" y="1560478"/>
            <a:ext cx="4585340" cy="391849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E5FBB0-ECE6-44BB-A04A-CA207245DA47}"/>
              </a:ext>
            </a:extLst>
          </p:cNvPr>
          <p:cNvSpPr/>
          <p:nvPr/>
        </p:nvSpPr>
        <p:spPr>
          <a:xfrm>
            <a:off x="1392021" y="1190868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get.js</a:t>
            </a:r>
            <a:endParaRPr lang="ko-KR" altLang="en-US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8BB145-75A8-44C7-8038-D8A52D9A0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55" y="5309002"/>
            <a:ext cx="2756285" cy="144800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4C8236-2FE6-4F54-8542-A7AFB33AFA4D}"/>
              </a:ext>
            </a:extLst>
          </p:cNvPr>
          <p:cNvSpPr/>
          <p:nvPr/>
        </p:nvSpPr>
        <p:spPr>
          <a:xfrm>
            <a:off x="1171850" y="5877660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reply.js</a:t>
            </a:r>
            <a:endParaRPr lang="ko-KR" altLang="en-US" sz="1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DD5E73B-E059-4733-B273-08548B7C8C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93" y="666594"/>
            <a:ext cx="4928288" cy="87007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42B7A7-421B-46B1-AECD-B1A2D9F74F8E}"/>
              </a:ext>
            </a:extLst>
          </p:cNvPr>
          <p:cNvSpPr/>
          <p:nvPr/>
        </p:nvSpPr>
        <p:spPr>
          <a:xfrm>
            <a:off x="7200263" y="313722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ReplyController.java</a:t>
            </a:r>
            <a:endParaRPr lang="ko-KR" altLang="en-US" sz="12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3E7026C-1AEC-46CC-AA1D-AF04066CC0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43" y="2372973"/>
            <a:ext cx="2938388" cy="1584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B0935F-EF8B-4C98-8462-D3475E88AA6F}"/>
              </a:ext>
            </a:extLst>
          </p:cNvPr>
          <p:cNvSpPr/>
          <p:nvPr/>
        </p:nvSpPr>
        <p:spPr>
          <a:xfrm>
            <a:off x="7328751" y="1976964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ReplyService.java</a:t>
            </a:r>
            <a:endParaRPr lang="ko-KR" altLang="en-US" sz="12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D853407-D4F0-40A5-A25F-C452D21CE2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88" y="3341285"/>
            <a:ext cx="2693497" cy="56292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122E0-5C9A-42BD-AA78-25E51C878463}"/>
              </a:ext>
            </a:extLst>
          </p:cNvPr>
          <p:cNvSpPr/>
          <p:nvPr/>
        </p:nvSpPr>
        <p:spPr>
          <a:xfrm>
            <a:off x="7200262" y="2942214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ReplyServiceImpl.java</a:t>
            </a:r>
            <a:endParaRPr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D81FA7-95E4-4186-AE1F-167D0191F70B}"/>
              </a:ext>
            </a:extLst>
          </p:cNvPr>
          <p:cNvSpPr/>
          <p:nvPr/>
        </p:nvSpPr>
        <p:spPr>
          <a:xfrm>
            <a:off x="7200262" y="5309571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ReplyMapper.xml</a:t>
            </a:r>
            <a:endParaRPr lang="ko-KR" alt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DC44FFB-BCBA-40E4-93A4-4FF98F47B289}"/>
              </a:ext>
            </a:extLst>
          </p:cNvPr>
          <p:cNvSpPr/>
          <p:nvPr/>
        </p:nvSpPr>
        <p:spPr>
          <a:xfrm>
            <a:off x="7200262" y="4300222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ReplyMapper.java</a:t>
            </a:r>
            <a:endParaRPr lang="ko-KR" altLang="en-US" sz="12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7653A2D-D316-4047-B632-E91E3663C7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67" y="4651143"/>
            <a:ext cx="4585340" cy="1506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FE1669C-1591-40B5-8E6A-4E5D33F76F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01" y="5652424"/>
            <a:ext cx="3016671" cy="115586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035BC71-47E1-4DB5-BFE1-2FC81161CB9B}"/>
              </a:ext>
            </a:extLst>
          </p:cNvPr>
          <p:cNvCxnSpPr>
            <a:cxnSpLocks/>
          </p:cNvCxnSpPr>
          <p:nvPr/>
        </p:nvCxnSpPr>
        <p:spPr>
          <a:xfrm>
            <a:off x="1898294" y="5409050"/>
            <a:ext cx="0" cy="468609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24DF937-3175-41A9-B469-FEAF0F4B6754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5256940" y="469064"/>
            <a:ext cx="1943323" cy="5563939"/>
          </a:xfrm>
          <a:prstGeom prst="bentConnector3">
            <a:avLst>
              <a:gd name="adj1" fmla="val 17635"/>
            </a:avLst>
          </a:prstGeom>
          <a:ln w="5715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878534C-F209-4AF4-BEEB-443E55223AA6}"/>
              </a:ext>
            </a:extLst>
          </p:cNvPr>
          <p:cNvCxnSpPr>
            <a:cxnSpLocks/>
          </p:cNvCxnSpPr>
          <p:nvPr/>
        </p:nvCxnSpPr>
        <p:spPr>
          <a:xfrm>
            <a:off x="8313656" y="1501553"/>
            <a:ext cx="0" cy="468609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F22987A-8911-4494-8805-80BFC11866FC}"/>
              </a:ext>
            </a:extLst>
          </p:cNvPr>
          <p:cNvCxnSpPr>
            <a:cxnSpLocks/>
          </p:cNvCxnSpPr>
          <p:nvPr/>
        </p:nvCxnSpPr>
        <p:spPr>
          <a:xfrm>
            <a:off x="8313656" y="2557779"/>
            <a:ext cx="0" cy="384435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A23E2A7-7D6D-44D7-859F-2EA80FC6FC7B}"/>
              </a:ext>
            </a:extLst>
          </p:cNvPr>
          <p:cNvCxnSpPr>
            <a:cxnSpLocks/>
          </p:cNvCxnSpPr>
          <p:nvPr/>
        </p:nvCxnSpPr>
        <p:spPr>
          <a:xfrm>
            <a:off x="8313656" y="3831613"/>
            <a:ext cx="0" cy="468609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5108C2-E5F7-4DDF-AAB2-20A986AF44CC}"/>
              </a:ext>
            </a:extLst>
          </p:cNvPr>
          <p:cNvCxnSpPr>
            <a:cxnSpLocks/>
          </p:cNvCxnSpPr>
          <p:nvPr/>
        </p:nvCxnSpPr>
        <p:spPr>
          <a:xfrm>
            <a:off x="8313656" y="4854636"/>
            <a:ext cx="0" cy="490038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3" name="그룹 1002">
            <a:extLst>
              <a:ext uri="{FF2B5EF4-FFF2-40B4-BE49-F238E27FC236}">
                <a16:creationId xmlns:a16="http://schemas.microsoft.com/office/drawing/2014/main" id="{0D0D0AA1-F20C-4F7A-83DA-45D7B374EB7B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0C9149F0-F9CC-417D-9FAC-7AB54B824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5E949F3D-C5A9-4AD4-A145-098258007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28" name="Object 8">
            <a:extLst>
              <a:ext uri="{FF2B5EF4-FFF2-40B4-BE49-F238E27FC236}">
                <a16:creationId xmlns:a16="http://schemas.microsoft.com/office/drawing/2014/main" id="{D6DDCBB9-AFA6-4685-B54A-E3F2C44682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0" name="Object 9">
            <a:extLst>
              <a:ext uri="{FF2B5EF4-FFF2-40B4-BE49-F238E27FC236}">
                <a16:creationId xmlns:a16="http://schemas.microsoft.com/office/drawing/2014/main" id="{722E4268-959E-4287-A85A-E94F9B5950D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942707" cy="36570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9C1E006-6950-4908-B14F-1AACEF559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4" y="1804044"/>
            <a:ext cx="3137338" cy="48266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CEF13B1-22A2-46C6-A58D-AFA0B86A8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57" y="2326616"/>
            <a:ext cx="4445621" cy="268642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589B88-2DE8-4BDB-A365-8C91D38A33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317" y="4749033"/>
            <a:ext cx="2540355" cy="193702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53810A-E4BB-4C8F-B076-76B3F083936A}"/>
              </a:ext>
            </a:extLst>
          </p:cNvPr>
          <p:cNvSpPr/>
          <p:nvPr/>
        </p:nvSpPr>
        <p:spPr>
          <a:xfrm>
            <a:off x="1286595" y="1453454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get.js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DD0E36-E52A-4230-93C3-4DBFAD4503D5}"/>
              </a:ext>
            </a:extLst>
          </p:cNvPr>
          <p:cNvSpPr/>
          <p:nvPr/>
        </p:nvSpPr>
        <p:spPr>
          <a:xfrm>
            <a:off x="1660138" y="5538862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reply.js</a:t>
            </a:r>
            <a:endParaRPr lang="ko-KR" altLang="en-US" sz="12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E94E48D-6DF1-4C91-AF9D-B6EEFB9CD5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01" y="735796"/>
            <a:ext cx="4369410" cy="97168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CFA164-1D44-4C64-AB0B-D8A5E80AED03}"/>
              </a:ext>
            </a:extLst>
          </p:cNvPr>
          <p:cNvSpPr/>
          <p:nvPr/>
        </p:nvSpPr>
        <p:spPr>
          <a:xfrm>
            <a:off x="7200263" y="366523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ReplyController.java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924ECA-088F-4C80-9AA5-8056C80D2E76}"/>
              </a:ext>
            </a:extLst>
          </p:cNvPr>
          <p:cNvSpPr/>
          <p:nvPr/>
        </p:nvSpPr>
        <p:spPr>
          <a:xfrm>
            <a:off x="7328751" y="2126950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ReplyService.java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AC8E2AD-332D-4411-9255-415F9D70F150}"/>
              </a:ext>
            </a:extLst>
          </p:cNvPr>
          <p:cNvSpPr/>
          <p:nvPr/>
        </p:nvSpPr>
        <p:spPr>
          <a:xfrm>
            <a:off x="7200262" y="3118601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ReplyServiceImpl.java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7CC9EB-7A17-4603-83CE-05864310DBCB}"/>
              </a:ext>
            </a:extLst>
          </p:cNvPr>
          <p:cNvSpPr/>
          <p:nvPr/>
        </p:nvSpPr>
        <p:spPr>
          <a:xfrm>
            <a:off x="7200262" y="5538760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ReplyMapper.xml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7B6B8F8-E616-41CB-96AF-00B55E9B934D}"/>
              </a:ext>
            </a:extLst>
          </p:cNvPr>
          <p:cNvSpPr/>
          <p:nvPr/>
        </p:nvSpPr>
        <p:spPr>
          <a:xfrm>
            <a:off x="7200262" y="4529411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ReplyMapper.java</a:t>
            </a:r>
            <a:endParaRPr lang="ko-KR" altLang="en-US" sz="12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C5550B7-8E47-42B8-A90B-13BC53C5BF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76" y="2538177"/>
            <a:ext cx="1767458" cy="1584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11A1836-A1D3-457C-9472-2A20DCE7EA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80" y="3456816"/>
            <a:ext cx="2164113" cy="64360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D49F8F9-184E-4184-9063-89BED67D59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28" y="4888124"/>
            <a:ext cx="2158474" cy="178223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750B032-20C3-4AB7-8766-427E2E8F1A5B}"/>
              </a:ext>
            </a:extLst>
          </p:cNvPr>
          <p:cNvCxnSpPr>
            <a:cxnSpLocks/>
          </p:cNvCxnSpPr>
          <p:nvPr/>
        </p:nvCxnSpPr>
        <p:spPr>
          <a:xfrm>
            <a:off x="2396207" y="4840095"/>
            <a:ext cx="0" cy="698664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4B40606-5D7A-495B-A2CA-C142919D78D3}"/>
              </a:ext>
            </a:extLst>
          </p:cNvPr>
          <p:cNvCxnSpPr>
            <a:cxnSpLocks/>
          </p:cNvCxnSpPr>
          <p:nvPr/>
        </p:nvCxnSpPr>
        <p:spPr>
          <a:xfrm>
            <a:off x="8287255" y="1658341"/>
            <a:ext cx="0" cy="468609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0B39966-B589-4BDC-A332-CA44E07D6CB3}"/>
              </a:ext>
            </a:extLst>
          </p:cNvPr>
          <p:cNvCxnSpPr>
            <a:cxnSpLocks/>
          </p:cNvCxnSpPr>
          <p:nvPr/>
        </p:nvCxnSpPr>
        <p:spPr>
          <a:xfrm>
            <a:off x="8296530" y="2696581"/>
            <a:ext cx="0" cy="468609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4B1849A-1325-4883-BC5B-FDE76AC18B41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8296137" y="4100418"/>
            <a:ext cx="393" cy="428993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EAA5E8C-292C-4912-8F8D-C4F24682EEB5}"/>
              </a:ext>
            </a:extLst>
          </p:cNvPr>
          <p:cNvCxnSpPr>
            <a:cxnSpLocks/>
          </p:cNvCxnSpPr>
          <p:nvPr/>
        </p:nvCxnSpPr>
        <p:spPr>
          <a:xfrm>
            <a:off x="8296530" y="5171445"/>
            <a:ext cx="0" cy="367315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A15E7EA7-7067-47B7-89C3-56B3D3051CF2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 flipV="1">
            <a:off x="5362672" y="521866"/>
            <a:ext cx="1837591" cy="5195678"/>
          </a:xfrm>
          <a:prstGeom prst="bentConnector3">
            <a:avLst>
              <a:gd name="adj1" fmla="val 27357"/>
            </a:avLst>
          </a:prstGeom>
          <a:ln w="5715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AC954A5-D3A9-41E9-A7ED-DFB6E3A1BA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8876" y="5854810"/>
            <a:ext cx="409575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18417" y="-67113"/>
            <a:ext cx="927137" cy="6991369"/>
            <a:chOff x="16977625" y="-100670"/>
            <a:chExt cx="1390706" cy="10487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7625" y="-100670"/>
              <a:ext cx="1390706" cy="10487054"/>
            </a:xfrm>
            <a:prstGeom prst="rect">
              <a:avLst/>
            </a:prstGeom>
          </p:spPr>
        </p:pic>
      </p:grpSp>
      <p:grpSp>
        <p:nvGrpSpPr>
          <p:cNvPr id="38" name="그룹 1002">
            <a:extLst>
              <a:ext uri="{FF2B5EF4-FFF2-40B4-BE49-F238E27FC236}">
                <a16:creationId xmlns:a16="http://schemas.microsoft.com/office/drawing/2014/main" id="{8101974B-43E4-49D6-9CA1-AD1FAF7F4C48}"/>
              </a:ext>
            </a:extLst>
          </p:cNvPr>
          <p:cNvGrpSpPr/>
          <p:nvPr/>
        </p:nvGrpSpPr>
        <p:grpSpPr>
          <a:xfrm>
            <a:off x="11719694" y="431570"/>
            <a:ext cx="232802" cy="5981408"/>
            <a:chOff x="17579540" y="647355"/>
            <a:chExt cx="349203" cy="8972112"/>
          </a:xfrm>
        </p:grpSpPr>
        <p:pic>
          <p:nvPicPr>
            <p:cNvPr id="39" name="Object 5">
              <a:extLst>
                <a:ext uri="{FF2B5EF4-FFF2-40B4-BE49-F238E27FC236}">
                  <a16:creationId xmlns:a16="http://schemas.microsoft.com/office/drawing/2014/main" id="{5DD3B581-FC36-49CE-B2F0-2A129B283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327082" y="8093994"/>
              <a:ext cx="2796095" cy="483416"/>
            </a:xfrm>
            <a:prstGeom prst="rect">
              <a:avLst/>
            </a:prstGeom>
          </p:spPr>
        </p:pic>
        <p:pic>
          <p:nvPicPr>
            <p:cNvPr id="40" name="Object 6">
              <a:extLst>
                <a:ext uri="{FF2B5EF4-FFF2-40B4-BE49-F238E27FC236}">
                  <a16:creationId xmlns:a16="http://schemas.microsoft.com/office/drawing/2014/main" id="{32FF503B-4202-4A78-8C16-14BF6EAE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7497066" y="599674"/>
              <a:ext cx="460179" cy="479353"/>
            </a:xfrm>
            <a:prstGeom prst="rect">
              <a:avLst/>
            </a:prstGeom>
          </p:spPr>
        </p:pic>
      </p:grpSp>
      <p:pic>
        <p:nvPicPr>
          <p:cNvPr id="34" name="Object 8">
            <a:extLst>
              <a:ext uri="{FF2B5EF4-FFF2-40B4-BE49-F238E27FC236}">
                <a16:creationId xmlns:a16="http://schemas.microsoft.com/office/drawing/2014/main" id="{DD1F10D5-CD9C-4BB5-8DEB-35C520A7DE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39" y="360882"/>
            <a:ext cx="1127388" cy="366721"/>
          </a:xfrm>
          <a:prstGeom prst="rect">
            <a:avLst/>
          </a:prstGeom>
        </p:spPr>
      </p:pic>
      <p:pic>
        <p:nvPicPr>
          <p:cNvPr id="35" name="Object 9">
            <a:extLst>
              <a:ext uri="{FF2B5EF4-FFF2-40B4-BE49-F238E27FC236}">
                <a16:creationId xmlns:a16="http://schemas.microsoft.com/office/drawing/2014/main" id="{287785A0-3D03-430E-B1FD-FEA932277BA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539" y="824998"/>
            <a:ext cx="942707" cy="36570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A06A73-BEFF-45B1-A5C1-37617EB7B028}"/>
              </a:ext>
            </a:extLst>
          </p:cNvPr>
          <p:cNvSpPr/>
          <p:nvPr/>
        </p:nvSpPr>
        <p:spPr>
          <a:xfrm>
            <a:off x="1678465" y="1264146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get.js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B918F0-69AA-4A89-9E42-044B27F0D017}"/>
              </a:ext>
            </a:extLst>
          </p:cNvPr>
          <p:cNvSpPr/>
          <p:nvPr/>
        </p:nvSpPr>
        <p:spPr>
          <a:xfrm>
            <a:off x="1678465" y="3360023"/>
            <a:ext cx="1413855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reply.js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7FD3693-53E8-4846-BBD7-6A46D1D0F3C0}"/>
              </a:ext>
            </a:extLst>
          </p:cNvPr>
          <p:cNvSpPr/>
          <p:nvPr/>
        </p:nvSpPr>
        <p:spPr>
          <a:xfrm>
            <a:off x="1289517" y="5114034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ReplyController.java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2B4715F-DBC7-460F-97FC-4DD861DB75DB}"/>
              </a:ext>
            </a:extLst>
          </p:cNvPr>
          <p:cNvSpPr/>
          <p:nvPr/>
        </p:nvSpPr>
        <p:spPr>
          <a:xfrm>
            <a:off x="7270554" y="1264146"/>
            <a:ext cx="1934773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ReplyService.java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35B710D-FAB4-45B0-A4E2-5C42C17EBD49}"/>
              </a:ext>
            </a:extLst>
          </p:cNvPr>
          <p:cNvSpPr/>
          <p:nvPr/>
        </p:nvSpPr>
        <p:spPr>
          <a:xfrm>
            <a:off x="7142066" y="2374254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ReplyServiceImpl.java</a:t>
            </a:r>
            <a:endParaRPr lang="ko-KR" altLang="en-US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5C4EAF-76DD-4594-AC14-C542A4295F98}"/>
              </a:ext>
            </a:extLst>
          </p:cNvPr>
          <p:cNvSpPr/>
          <p:nvPr/>
        </p:nvSpPr>
        <p:spPr>
          <a:xfrm>
            <a:off x="7142066" y="5375227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ReplyMapper.xml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BDC3D5E-6B24-4C42-80D7-2476B7F3C27F}"/>
              </a:ext>
            </a:extLst>
          </p:cNvPr>
          <p:cNvSpPr/>
          <p:nvPr/>
        </p:nvSpPr>
        <p:spPr>
          <a:xfrm>
            <a:off x="7142066" y="4233875"/>
            <a:ext cx="2191749" cy="310685"/>
          </a:xfrm>
          <a:prstGeom prst="rect">
            <a:avLst/>
          </a:prstGeom>
          <a:solidFill>
            <a:srgbClr val="549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ReplyMapper.java</a:t>
            </a:r>
            <a:endParaRPr lang="ko-KR" altLang="en-US" sz="1200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21B69FF-194F-4E18-AC39-2AE9DE0F78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" y="1626840"/>
            <a:ext cx="3137338" cy="48266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18D4517-B9CA-4085-A83C-18CCD8174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02" y="2203475"/>
            <a:ext cx="2432389" cy="77480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A1A7CCC-AAFB-40F3-9BD6-69D1470AD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97" y="3792983"/>
            <a:ext cx="2432389" cy="77480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621D40E-E6A5-4867-91D9-5903036851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8" y="5476847"/>
            <a:ext cx="3843115" cy="98823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6BD1086-879C-44CA-AE49-31939BBBB2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47" y="1661738"/>
            <a:ext cx="1679787" cy="15505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E237B61-BD03-4115-A55F-9D0D541AE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21" y="2711053"/>
            <a:ext cx="2477439" cy="89762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1E18D7F-34ED-47A3-9E1D-686DA5DF48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93" y="4611902"/>
            <a:ext cx="1831692" cy="168217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767A976-09BA-49F4-94AD-60D4C338DC5B}"/>
              </a:ext>
            </a:extLst>
          </p:cNvPr>
          <p:cNvCxnSpPr>
            <a:cxnSpLocks/>
          </p:cNvCxnSpPr>
          <p:nvPr/>
        </p:nvCxnSpPr>
        <p:spPr>
          <a:xfrm>
            <a:off x="2399907" y="2874586"/>
            <a:ext cx="0" cy="509016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EF75A1C-3FF8-4AD4-B622-82674D238AEC}"/>
              </a:ext>
            </a:extLst>
          </p:cNvPr>
          <p:cNvCxnSpPr>
            <a:cxnSpLocks/>
          </p:cNvCxnSpPr>
          <p:nvPr/>
        </p:nvCxnSpPr>
        <p:spPr>
          <a:xfrm>
            <a:off x="2399907" y="4645425"/>
            <a:ext cx="0" cy="468609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3AF1987-237F-436E-B4F7-3D7C9B5ABF25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 flipV="1">
            <a:off x="3481266" y="1419488"/>
            <a:ext cx="3789288" cy="3849889"/>
          </a:xfrm>
          <a:prstGeom prst="bentConnector3">
            <a:avLst/>
          </a:prstGeom>
          <a:ln w="5715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B1F5326-CF1A-4601-B046-0027AA91D6D8}"/>
              </a:ext>
            </a:extLst>
          </p:cNvPr>
          <p:cNvCxnSpPr>
            <a:cxnSpLocks/>
          </p:cNvCxnSpPr>
          <p:nvPr/>
        </p:nvCxnSpPr>
        <p:spPr>
          <a:xfrm>
            <a:off x="8234454" y="1905644"/>
            <a:ext cx="0" cy="468609"/>
          </a:xfrm>
          <a:prstGeom prst="straightConnector1">
            <a:avLst/>
          </a:prstGeom>
          <a:ln w="50800">
            <a:solidFill>
              <a:srgbClr val="5495B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79F822A-3229-42DC-AFB0-5F3966A2C909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8234455" y="3608676"/>
            <a:ext cx="3485" cy="625199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31D7CC9-6451-4D0D-9E5E-D47D8F49DF9E}"/>
              </a:ext>
            </a:extLst>
          </p:cNvPr>
          <p:cNvCxnSpPr>
            <a:cxnSpLocks/>
          </p:cNvCxnSpPr>
          <p:nvPr/>
        </p:nvCxnSpPr>
        <p:spPr>
          <a:xfrm>
            <a:off x="8234454" y="4866211"/>
            <a:ext cx="0" cy="509016"/>
          </a:xfrm>
          <a:prstGeom prst="straightConnector1">
            <a:avLst/>
          </a:prstGeom>
          <a:ln w="50800">
            <a:solidFill>
              <a:srgbClr val="5495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79F37B6-ABD9-485A-ADA6-4B375AFBBE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9221" y="5719045"/>
            <a:ext cx="2477439" cy="486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92316" y="553155"/>
            <a:ext cx="11573197" cy="724247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기본개발환경</a:t>
            </a:r>
            <a:endParaRPr lang="en-US" sz="4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06F60D-6968-4BBA-9991-7F8CDDE50EB0}"/>
              </a:ext>
            </a:extLst>
          </p:cNvPr>
          <p:cNvSpPr/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C9FC9-1CEA-485B-A538-A7A01FC4E7F1}"/>
              </a:ext>
            </a:extLst>
          </p:cNvPr>
          <p:cNvSpPr/>
          <p:nvPr/>
        </p:nvSpPr>
        <p:spPr>
          <a:xfrm rot="16200000">
            <a:off x="5699962" y="-1548348"/>
            <a:ext cx="792088" cy="12192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295E99-43BC-4B44-877C-589B41F3C283}"/>
              </a:ext>
            </a:extLst>
          </p:cNvPr>
          <p:cNvGrpSpPr/>
          <p:nvPr/>
        </p:nvGrpSpPr>
        <p:grpSpPr>
          <a:xfrm>
            <a:off x="3836524" y="1393168"/>
            <a:ext cx="8043939" cy="2873880"/>
            <a:chOff x="4919147" y="2478343"/>
            <a:chExt cx="4176463" cy="116747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7C61B5-1C38-49FE-92AC-6DEB9AEC8F91}"/>
                </a:ext>
              </a:extLst>
            </p:cNvPr>
            <p:cNvSpPr txBox="1"/>
            <p:nvPr/>
          </p:nvSpPr>
          <p:spPr>
            <a:xfrm>
              <a:off x="4919147" y="2633074"/>
              <a:ext cx="2030556" cy="1012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Server Computer(LP </a:t>
              </a:r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완료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한 대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endPara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Windows </a:t>
              </a:r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버전</a:t>
              </a:r>
            </a:p>
            <a:p>
              <a:pPr fontAlgn="base"/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Windows 7 Enterprise K</a:t>
              </a:r>
            </a:p>
            <a:p>
              <a:pPr fontAlgn="base"/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Copyright ⓒ 2009 Microsoft 	</a:t>
              </a:r>
            </a:p>
            <a:p>
              <a:pPr fontAlgn="base"/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Corporation. All rights reserved.</a:t>
              </a:r>
            </a:p>
            <a:p>
              <a:pPr fontAlgn="base"/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Service Pack 1</a:t>
              </a:r>
            </a:p>
            <a:p>
              <a:pPr fontAlgn="base"/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</a:t>
              </a:r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시스템</a:t>
              </a:r>
            </a:p>
            <a:p>
              <a:pPr fontAlgn="base"/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프로세서 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Intel(R) Core(TM) i3-	</a:t>
              </a:r>
            </a:p>
            <a:p>
              <a:pPr fontAlgn="base"/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6100 CPU @ 3.70GHz </a:t>
              </a:r>
              <a:r>
                <a:rPr lang="en-US" altLang="ko-KR" sz="1200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3.70GHz</a:t>
              </a:r>
              <a:endPara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fontAlgn="base"/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</a:t>
              </a:r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설치된 메모리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(RAM) : 8.00GB</a:t>
              </a:r>
            </a:p>
            <a:p>
              <a:pPr fontAlgn="base"/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</a:t>
              </a:r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시스템 종류 </a:t>
              </a:r>
              <a:r>
                <a:rPr lang="en-US" altLang="ko-KR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64</a:t>
              </a:r>
              <a:r>
                <a:rPr lang="ko-KR" altLang="en-US" sz="12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비트 운영 체제</a:t>
              </a:r>
            </a:p>
            <a:p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CB95CE-31C6-4AAB-9A1E-8108A7848F1D}"/>
                </a:ext>
              </a:extLst>
            </p:cNvPr>
            <p:cNvSpPr txBox="1"/>
            <p:nvPr/>
          </p:nvSpPr>
          <p:spPr>
            <a:xfrm>
              <a:off x="4919147" y="2478343"/>
              <a:ext cx="4176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4"/>
                  </a:solidFill>
                  <a:cs typeface="Arial" pitchFamily="34" charset="0"/>
                </a:rPr>
                <a:t>하드웨어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64F4C85-AB9A-4CD1-AFCB-DF505CE13F03}"/>
              </a:ext>
            </a:extLst>
          </p:cNvPr>
          <p:cNvSpPr txBox="1"/>
          <p:nvPr/>
        </p:nvSpPr>
        <p:spPr>
          <a:xfrm>
            <a:off x="3711532" y="4340751"/>
            <a:ext cx="184130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소프트웨어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F548D92-8AA2-4E26-AD16-5AEDAE081C14}"/>
              </a:ext>
            </a:extLst>
          </p:cNvPr>
          <p:cNvGrpSpPr/>
          <p:nvPr/>
        </p:nvGrpSpPr>
        <p:grpSpPr>
          <a:xfrm>
            <a:off x="162426" y="646467"/>
            <a:ext cx="2233417" cy="5658378"/>
            <a:chOff x="8501432" y="77155"/>
            <a:chExt cx="2685350" cy="680335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9CF58C-746A-4030-A39A-9D5AFACF4912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1420B93-7B68-4C4D-AD07-7E586A5542A4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A1F556C-161C-428C-B5F2-BF269F5750BB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1B2E94-7527-4D0B-A15D-DF6FD947C41F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55900E0-2FDD-4392-B892-AC47A12EFDC4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D83848A-3505-49AA-A8DA-C36B25696DC4}"/>
                </a:ext>
              </a:extLst>
            </p:cNvPr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706848 w 1351132"/>
                <a:gd name="connsiteY42" fmla="*/ 1867388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92967EF-C10A-46BE-84EA-6FFB2C8E9CFD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486C6A7-E549-4FC8-9642-0F2AADF6041F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605945C-34EB-4D4F-9F87-EDECD27A00B4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BE07A8B-4283-4835-8A6E-A70B5AD0405C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F51160F-2A88-4B0E-A5E0-7A62EE15B13E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C31E630-4F21-4569-AA31-8676DB3FB55D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AFD0F0-85E5-4608-96E3-ACBDCDEB1CC5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1B2FBE-0AFA-42EF-BDB7-BB88D6C68A0F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50680CE-87E8-4103-93B6-CF75A8201E5C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8FB1893-511A-4CC6-B71B-EDD636AA6DD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861DC0B-F6D1-4A17-AE30-9DEEEBBA4B8B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406C8FB-9DEA-477B-9CF0-DD562D4E7DF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DBBD6E9-79BB-4845-86FF-3B9D0829F051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18DE43-FC00-4984-AE86-3DF6768FC293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7BF8983-87BD-4BB4-AD7C-3F004B8BA737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07ACDAD-F124-47B3-9B8B-21F9EEC04D71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974E0C3-CE9C-42EB-9F81-170B5D827B49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13C1285-164A-4BE6-A7A4-A6EDF3261F38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C1C2E57-7410-4081-BF43-D69CA90C72F7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DC181A1-23A8-41BA-BC82-549D7E7487B9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CF48D5F-723B-4936-A333-7E8A5D230621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E8614FF-0EC3-42B0-879C-B53AD511312F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9D6CB-F1D7-4804-95F5-2E0F367DAAA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8D2A3D-BFAF-4132-A072-873AD850F83F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763E0AE-82A6-450B-B9CF-EF4C74A96FF2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7C63E4-7225-489C-B084-B2A5DFB1CDC1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4F954A-B248-442E-9302-D9E66E04C926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4275F71-F0D9-4B4D-AF1C-7485A8609EB3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C838D66A-7B77-4049-A515-B5143E727056}"/>
              </a:ext>
            </a:extLst>
          </p:cNvPr>
          <p:cNvSpPr txBox="1"/>
          <p:nvPr/>
        </p:nvSpPr>
        <p:spPr>
          <a:xfrm>
            <a:off x="7693348" y="1752683"/>
            <a:ext cx="39108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Client Computers(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연결 완료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1 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: 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Windows 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버전</a:t>
            </a:r>
          </a:p>
          <a:p>
            <a:pPr fontAlgn="base"/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Windows 7 Enterprise K</a:t>
            </a:r>
          </a:p>
          <a:p>
            <a:pPr fontAlgn="base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Copyright ⓒ 2009 Microsoft 	Corporation. All rights reserved.</a:t>
            </a:r>
          </a:p>
          <a:p>
            <a:pPr fontAlgn="base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Service Pack 1</a:t>
            </a:r>
          </a:p>
          <a:p>
            <a:pPr fontAlgn="base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시스템</a:t>
            </a:r>
          </a:p>
          <a:p>
            <a:pPr fontAlgn="base"/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프로세서 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Intel(R) Core(TM) i3-	6100 CPU @ 3.70GHz </a:t>
            </a:r>
            <a:r>
              <a:rPr lang="en-US" altLang="ko-KR" sz="12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3.70GHz</a:t>
            </a:r>
            <a:endParaRPr lang="en-US" altLang="ko-KR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설치된 메모리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(RAM) : 8.00GB</a:t>
            </a:r>
          </a:p>
          <a:p>
            <a:pPr fontAlgn="base"/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시스템 종류 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64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비트 운영 체제</a:t>
            </a:r>
          </a:p>
          <a:p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627200-0289-4AF6-AA7C-B631811A3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93" y="5628047"/>
            <a:ext cx="625905" cy="6259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DC6769-5447-4A08-8517-AE7D2FB6C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49" y="5610342"/>
            <a:ext cx="690964" cy="6259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0B1B55-6033-4582-BD3E-7EFF63FF7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62" y="5660480"/>
            <a:ext cx="1275978" cy="5754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05A3AB1-B3BA-4CC5-A960-AC95148DF6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73" y="5651230"/>
            <a:ext cx="625905" cy="5914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0AC1E3F-79A9-4E84-B0F7-62184A8DFB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876" y="5651230"/>
            <a:ext cx="1107331" cy="58245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3E3055C-6309-4819-9313-E8AEEDD0D7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512" y="5628047"/>
            <a:ext cx="1123742" cy="58118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4990323-99C8-445C-A130-6819D70CB1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45" y="5636089"/>
            <a:ext cx="642077" cy="60981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3F69A91-8B9D-4411-9F9F-3BBA900150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41" y="5628047"/>
            <a:ext cx="982933" cy="61585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3C3803-06E0-4843-9A89-44D85B7FF7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58" y="5595291"/>
            <a:ext cx="742161" cy="7421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5B79EB-93DA-4108-8FDC-459CB0B642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93" y="5651230"/>
            <a:ext cx="690965" cy="6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09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7621" y="4796087"/>
            <a:ext cx="3589328" cy="12244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38306" y="2212278"/>
            <a:ext cx="378985" cy="284618"/>
            <a:chOff x="9807458" y="3318417"/>
            <a:chExt cx="568478" cy="426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7458" y="3318417"/>
              <a:ext cx="568478" cy="426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8306" y="2893606"/>
            <a:ext cx="398943" cy="398943"/>
            <a:chOff x="9807458" y="4196752"/>
            <a:chExt cx="598415" cy="598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07458" y="4196752"/>
              <a:ext cx="598415" cy="59841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EC368BB-9BB6-49B2-B51C-C9E7D607D083}"/>
              </a:ext>
            </a:extLst>
          </p:cNvPr>
          <p:cNvSpPr txBox="1"/>
          <p:nvPr/>
        </p:nvSpPr>
        <p:spPr>
          <a:xfrm>
            <a:off x="7043776" y="2154532"/>
            <a:ext cx="3795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hgu0125@gmail.com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EAB920-EC6E-4DBB-964A-6714D77AD886}"/>
              </a:ext>
            </a:extLst>
          </p:cNvPr>
          <p:cNvSpPr txBox="1"/>
          <p:nvPr/>
        </p:nvSpPr>
        <p:spPr>
          <a:xfrm>
            <a:off x="7043776" y="2721114"/>
            <a:ext cx="4637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GitHub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https://github.com/hgu0125/hgu0125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1D57E-A8C5-421A-913F-C90CF75EFBD6}"/>
              </a:ext>
            </a:extLst>
          </p:cNvPr>
          <p:cNvSpPr txBox="1"/>
          <p:nvPr/>
        </p:nvSpPr>
        <p:spPr>
          <a:xfrm>
            <a:off x="647906" y="787181"/>
            <a:ext cx="5334882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white"/>
                </a:solidFill>
                <a:latin typeface="Arial"/>
                <a:ea typeface="Arial Unicode MS"/>
              </a:rPr>
              <a:t>웹 개발 커뮤니티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45772D2E-A035-4597-B06F-CAE62C680C47}"/>
              </a:ext>
            </a:extLst>
          </p:cNvPr>
          <p:cNvGrpSpPr/>
          <p:nvPr/>
        </p:nvGrpSpPr>
        <p:grpSpPr>
          <a:xfrm>
            <a:off x="8066381" y="1134009"/>
            <a:ext cx="2723258" cy="5082755"/>
            <a:chOff x="3501573" y="3178068"/>
            <a:chExt cx="1340594" cy="273784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FEE0C5-C3F6-4D01-BC14-46C760A1357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4857C0-DC30-4708-BB48-D625DC4D4E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ACC063E-86C2-4514-9C90-71A497FB7055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9E72B9-54C6-4118-B1A0-5AC3D076DA0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D745595-1A22-4815-91E1-1F13AB9CD351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E7DB9F-24C9-418E-A174-84087F5E93D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CCA02F-AFD4-4B3F-BBBF-990EF80A7D65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82F2B91-A7B4-417E-82CC-451EE7BEDB3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C60824C-D8D2-4F8D-A856-198B6D92382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E71034-62D0-4843-B65C-46F27B5A7B7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2DE674-F641-43AD-907D-25730AED050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A022ADF-2062-41D0-8581-D1A88F88E7F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A3DD7E5-C446-4D2D-BA89-7253C6653DAA}"/>
              </a:ext>
            </a:extLst>
          </p:cNvPr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15DBB695-92DD-4221-A37E-5CB8A89BC5C8}"/>
              </a:ext>
            </a:extLst>
          </p:cNvPr>
          <p:cNvSpPr>
            <a:spLocks noChangeAspect="1"/>
          </p:cNvSpPr>
          <p:nvPr/>
        </p:nvSpPr>
        <p:spPr>
          <a:xfrm flipH="1">
            <a:off x="6497605" y="3031589"/>
            <a:ext cx="1864005" cy="100429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24091523-1F82-4274-B575-5DBDC745BD47}"/>
              </a:ext>
            </a:extLst>
          </p:cNvPr>
          <p:cNvSpPr>
            <a:spLocks noChangeAspect="1"/>
          </p:cNvSpPr>
          <p:nvPr/>
        </p:nvSpPr>
        <p:spPr>
          <a:xfrm flipH="1">
            <a:off x="10097127" y="2701128"/>
            <a:ext cx="1916978" cy="10328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D1C505C9-9004-4DFD-9D1B-EAC37F8FFA33}"/>
              </a:ext>
            </a:extLst>
          </p:cNvPr>
          <p:cNvSpPr>
            <a:spLocks noChangeAspect="1"/>
          </p:cNvSpPr>
          <p:nvPr/>
        </p:nvSpPr>
        <p:spPr>
          <a:xfrm flipH="1">
            <a:off x="9643269" y="3696878"/>
            <a:ext cx="620266" cy="33418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4F1B7007-66D9-472A-851F-B2A0D3351F13}"/>
              </a:ext>
            </a:extLst>
          </p:cNvPr>
          <p:cNvSpPr>
            <a:spLocks noChangeAspect="1"/>
          </p:cNvSpPr>
          <p:nvPr/>
        </p:nvSpPr>
        <p:spPr>
          <a:xfrm flipH="1">
            <a:off x="8295537" y="2055289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Freeform 19">
            <a:extLst>
              <a:ext uri="{FF2B5EF4-FFF2-40B4-BE49-F238E27FC236}">
                <a16:creationId xmlns:a16="http://schemas.microsoft.com/office/drawing/2014/main" id="{E71EC0E3-E346-45AD-8239-F4D4613A06F6}"/>
              </a:ext>
            </a:extLst>
          </p:cNvPr>
          <p:cNvSpPr>
            <a:spLocks noChangeAspect="1"/>
          </p:cNvSpPr>
          <p:nvPr/>
        </p:nvSpPr>
        <p:spPr>
          <a:xfrm flipH="1">
            <a:off x="9799623" y="2085313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1F1EFEAC-1261-4FA1-BC9A-5908E9B5CC41}"/>
              </a:ext>
            </a:extLst>
          </p:cNvPr>
          <p:cNvSpPr/>
          <p:nvPr/>
        </p:nvSpPr>
        <p:spPr>
          <a:xfrm>
            <a:off x="8478318" y="2370499"/>
            <a:ext cx="1864003" cy="1135526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15250868-2C9D-4B71-90FE-A54F9765BB56}"/>
              </a:ext>
            </a:extLst>
          </p:cNvPr>
          <p:cNvSpPr>
            <a:spLocks noChangeAspect="1"/>
          </p:cNvSpPr>
          <p:nvPr/>
        </p:nvSpPr>
        <p:spPr>
          <a:xfrm>
            <a:off x="9290199" y="3541166"/>
            <a:ext cx="162933" cy="337413"/>
          </a:xfrm>
          <a:custGeom>
            <a:avLst/>
            <a:gdLst/>
            <a:ahLst/>
            <a:cxnLst/>
            <a:rect l="l" t="t" r="r" b="b"/>
            <a:pathLst>
              <a:path w="162932" h="337413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67D430AF-9481-4FB7-80A1-4088DD64F43D}"/>
              </a:ext>
            </a:extLst>
          </p:cNvPr>
          <p:cNvSpPr>
            <a:spLocks noChangeAspect="1"/>
          </p:cNvSpPr>
          <p:nvPr/>
        </p:nvSpPr>
        <p:spPr>
          <a:xfrm>
            <a:off x="8749117" y="3251816"/>
            <a:ext cx="695125" cy="705058"/>
          </a:xfrm>
          <a:custGeom>
            <a:avLst/>
            <a:gdLst/>
            <a:ahLst/>
            <a:cxnLst/>
            <a:rect l="l" t="t" r="r" b="b"/>
            <a:pathLst>
              <a:path w="695125" h="705057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Freeform 27">
            <a:extLst>
              <a:ext uri="{FF2B5EF4-FFF2-40B4-BE49-F238E27FC236}">
                <a16:creationId xmlns:a16="http://schemas.microsoft.com/office/drawing/2014/main" id="{63FD86D9-6459-4860-941A-08AD15C9328F}"/>
              </a:ext>
            </a:extLst>
          </p:cNvPr>
          <p:cNvSpPr>
            <a:spLocks noChangeAspect="1"/>
          </p:cNvSpPr>
          <p:nvPr/>
        </p:nvSpPr>
        <p:spPr>
          <a:xfrm flipH="1">
            <a:off x="7086887" y="4644509"/>
            <a:ext cx="1378765" cy="74285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Freeform 28">
            <a:extLst>
              <a:ext uri="{FF2B5EF4-FFF2-40B4-BE49-F238E27FC236}">
                <a16:creationId xmlns:a16="http://schemas.microsoft.com/office/drawing/2014/main" id="{DCDB9A51-1997-4206-9B1B-F590B4953FEB}"/>
              </a:ext>
            </a:extLst>
          </p:cNvPr>
          <p:cNvSpPr>
            <a:spLocks noChangeAspect="1"/>
          </p:cNvSpPr>
          <p:nvPr/>
        </p:nvSpPr>
        <p:spPr>
          <a:xfrm flipH="1">
            <a:off x="9133294" y="4509511"/>
            <a:ext cx="1326117" cy="7144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2" name="Rectangle 19">
            <a:extLst>
              <a:ext uri="{FF2B5EF4-FFF2-40B4-BE49-F238E27FC236}">
                <a16:creationId xmlns:a16="http://schemas.microsoft.com/office/drawing/2014/main" id="{4EEAB3AA-3AD4-4E41-8525-A7757F060707}"/>
              </a:ext>
            </a:extLst>
          </p:cNvPr>
          <p:cNvSpPr>
            <a:spLocks noChangeAspect="1"/>
          </p:cNvSpPr>
          <p:nvPr/>
        </p:nvSpPr>
        <p:spPr>
          <a:xfrm>
            <a:off x="8496677" y="3980560"/>
            <a:ext cx="1177754" cy="792734"/>
          </a:xfrm>
          <a:custGeom>
            <a:avLst/>
            <a:gdLst/>
            <a:ahLst/>
            <a:cxnLst/>
            <a:rect l="l" t="t" r="r" b="b"/>
            <a:pathLst>
              <a:path w="1177754" h="792734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Rounded Rectangle 25">
            <a:extLst>
              <a:ext uri="{FF2B5EF4-FFF2-40B4-BE49-F238E27FC236}">
                <a16:creationId xmlns:a16="http://schemas.microsoft.com/office/drawing/2014/main" id="{7FC60D33-FF38-4740-B84F-C047C8921835}"/>
              </a:ext>
            </a:extLst>
          </p:cNvPr>
          <p:cNvSpPr/>
          <p:nvPr/>
        </p:nvSpPr>
        <p:spPr>
          <a:xfrm>
            <a:off x="6152509" y="2175849"/>
            <a:ext cx="1610485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Rounded Rectangle 30">
            <a:extLst>
              <a:ext uri="{FF2B5EF4-FFF2-40B4-BE49-F238E27FC236}">
                <a16:creationId xmlns:a16="http://schemas.microsoft.com/office/drawing/2014/main" id="{CF840D3F-0819-4515-982F-C956B0CDD942}"/>
              </a:ext>
            </a:extLst>
          </p:cNvPr>
          <p:cNvSpPr/>
          <p:nvPr/>
        </p:nvSpPr>
        <p:spPr>
          <a:xfrm>
            <a:off x="6380863" y="2761548"/>
            <a:ext cx="1420858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ounded Rectangle 31">
            <a:extLst>
              <a:ext uri="{FF2B5EF4-FFF2-40B4-BE49-F238E27FC236}">
                <a16:creationId xmlns:a16="http://schemas.microsoft.com/office/drawing/2014/main" id="{F6057A10-16AA-4A61-918C-59551D6B3501}"/>
              </a:ext>
            </a:extLst>
          </p:cNvPr>
          <p:cNvSpPr/>
          <p:nvPr/>
        </p:nvSpPr>
        <p:spPr>
          <a:xfrm>
            <a:off x="6874147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Rounded Rectangle 32">
            <a:extLst>
              <a:ext uri="{FF2B5EF4-FFF2-40B4-BE49-F238E27FC236}">
                <a16:creationId xmlns:a16="http://schemas.microsoft.com/office/drawing/2014/main" id="{E1ECFA4F-D59B-44D5-8B07-74D6E41D431E}"/>
              </a:ext>
            </a:extLst>
          </p:cNvPr>
          <p:cNvSpPr/>
          <p:nvPr/>
        </p:nvSpPr>
        <p:spPr>
          <a:xfrm>
            <a:off x="7607191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B130FA1-5152-4320-A8F8-9752C83353C7}"/>
              </a:ext>
            </a:extLst>
          </p:cNvPr>
          <p:cNvSpPr txBox="1"/>
          <p:nvPr/>
        </p:nvSpPr>
        <p:spPr>
          <a:xfrm>
            <a:off x="576238" y="4958587"/>
            <a:ext cx="5334882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white"/>
                </a:solidFill>
                <a:latin typeface="Arial"/>
                <a:ea typeface="Arial Unicode MS"/>
              </a:rPr>
              <a:t>3. </a:t>
            </a:r>
            <a:r>
              <a:rPr lang="ko-KR" altLang="en-US" sz="4400" dirty="0">
                <a:solidFill>
                  <a:prstClr val="white"/>
                </a:solidFill>
                <a:latin typeface="Arial"/>
                <a:ea typeface="Arial Unicode MS"/>
              </a:rPr>
              <a:t>요구사항정의서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21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AB9487A-D767-4599-97EA-614A8F4F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87"/>
            <a:ext cx="12192000" cy="64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45772D2E-A035-4597-B06F-CAE62C680C47}"/>
              </a:ext>
            </a:extLst>
          </p:cNvPr>
          <p:cNvGrpSpPr/>
          <p:nvPr/>
        </p:nvGrpSpPr>
        <p:grpSpPr>
          <a:xfrm>
            <a:off x="8066381" y="1134009"/>
            <a:ext cx="2723258" cy="5082755"/>
            <a:chOff x="3501573" y="3178068"/>
            <a:chExt cx="1340594" cy="273784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FEE0C5-C3F6-4D01-BC14-46C760A1357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4857C0-DC30-4708-BB48-D625DC4D4E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ACC063E-86C2-4514-9C90-71A497FB7055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9E72B9-54C6-4118-B1A0-5AC3D076DA0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D745595-1A22-4815-91E1-1F13AB9CD351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E7DB9F-24C9-418E-A174-84087F5E93D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CCA02F-AFD4-4B3F-BBBF-990EF80A7D65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82F2B91-A7B4-417E-82CC-451EE7BEDB3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C60824C-D8D2-4F8D-A856-198B6D92382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E71034-62D0-4843-B65C-46F27B5A7B7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2DE674-F641-43AD-907D-25730AED050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A022ADF-2062-41D0-8581-D1A88F88E7F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A3DD7E5-C446-4D2D-BA89-7253C6653DAA}"/>
              </a:ext>
            </a:extLst>
          </p:cNvPr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15DBB695-92DD-4221-A37E-5CB8A89BC5C8}"/>
              </a:ext>
            </a:extLst>
          </p:cNvPr>
          <p:cNvSpPr>
            <a:spLocks noChangeAspect="1"/>
          </p:cNvSpPr>
          <p:nvPr/>
        </p:nvSpPr>
        <p:spPr>
          <a:xfrm flipH="1">
            <a:off x="6497605" y="3031589"/>
            <a:ext cx="1864005" cy="100429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24091523-1F82-4274-B575-5DBDC745BD47}"/>
              </a:ext>
            </a:extLst>
          </p:cNvPr>
          <p:cNvSpPr>
            <a:spLocks noChangeAspect="1"/>
          </p:cNvSpPr>
          <p:nvPr/>
        </p:nvSpPr>
        <p:spPr>
          <a:xfrm flipH="1">
            <a:off x="10097127" y="2701128"/>
            <a:ext cx="1916978" cy="10328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D1C505C9-9004-4DFD-9D1B-EAC37F8FFA33}"/>
              </a:ext>
            </a:extLst>
          </p:cNvPr>
          <p:cNvSpPr>
            <a:spLocks noChangeAspect="1"/>
          </p:cNvSpPr>
          <p:nvPr/>
        </p:nvSpPr>
        <p:spPr>
          <a:xfrm flipH="1">
            <a:off x="9643269" y="3696878"/>
            <a:ext cx="620266" cy="33418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4F1B7007-66D9-472A-851F-B2A0D3351F13}"/>
              </a:ext>
            </a:extLst>
          </p:cNvPr>
          <p:cNvSpPr>
            <a:spLocks noChangeAspect="1"/>
          </p:cNvSpPr>
          <p:nvPr/>
        </p:nvSpPr>
        <p:spPr>
          <a:xfrm flipH="1">
            <a:off x="8295537" y="2055289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Freeform 19">
            <a:extLst>
              <a:ext uri="{FF2B5EF4-FFF2-40B4-BE49-F238E27FC236}">
                <a16:creationId xmlns:a16="http://schemas.microsoft.com/office/drawing/2014/main" id="{E71EC0E3-E346-45AD-8239-F4D4613A06F6}"/>
              </a:ext>
            </a:extLst>
          </p:cNvPr>
          <p:cNvSpPr>
            <a:spLocks noChangeAspect="1"/>
          </p:cNvSpPr>
          <p:nvPr/>
        </p:nvSpPr>
        <p:spPr>
          <a:xfrm flipH="1">
            <a:off x="9799623" y="2085313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1F1EFEAC-1261-4FA1-BC9A-5908E9B5CC41}"/>
              </a:ext>
            </a:extLst>
          </p:cNvPr>
          <p:cNvSpPr/>
          <p:nvPr/>
        </p:nvSpPr>
        <p:spPr>
          <a:xfrm>
            <a:off x="8478318" y="2370499"/>
            <a:ext cx="1864003" cy="1135526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15250868-2C9D-4B71-90FE-A54F9765BB56}"/>
              </a:ext>
            </a:extLst>
          </p:cNvPr>
          <p:cNvSpPr>
            <a:spLocks noChangeAspect="1"/>
          </p:cNvSpPr>
          <p:nvPr/>
        </p:nvSpPr>
        <p:spPr>
          <a:xfrm>
            <a:off x="9290199" y="3541166"/>
            <a:ext cx="162933" cy="337413"/>
          </a:xfrm>
          <a:custGeom>
            <a:avLst/>
            <a:gdLst/>
            <a:ahLst/>
            <a:cxnLst/>
            <a:rect l="l" t="t" r="r" b="b"/>
            <a:pathLst>
              <a:path w="162932" h="337413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Rectangle 19">
            <a:extLst>
              <a:ext uri="{FF2B5EF4-FFF2-40B4-BE49-F238E27FC236}">
                <a16:creationId xmlns:a16="http://schemas.microsoft.com/office/drawing/2014/main" id="{67D430AF-9481-4FB7-80A1-4088DD64F43D}"/>
              </a:ext>
            </a:extLst>
          </p:cNvPr>
          <p:cNvSpPr>
            <a:spLocks noChangeAspect="1"/>
          </p:cNvSpPr>
          <p:nvPr/>
        </p:nvSpPr>
        <p:spPr>
          <a:xfrm>
            <a:off x="8749117" y="3251816"/>
            <a:ext cx="695125" cy="705058"/>
          </a:xfrm>
          <a:custGeom>
            <a:avLst/>
            <a:gdLst/>
            <a:ahLst/>
            <a:cxnLst/>
            <a:rect l="l" t="t" r="r" b="b"/>
            <a:pathLst>
              <a:path w="695125" h="705057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Freeform 27">
            <a:extLst>
              <a:ext uri="{FF2B5EF4-FFF2-40B4-BE49-F238E27FC236}">
                <a16:creationId xmlns:a16="http://schemas.microsoft.com/office/drawing/2014/main" id="{63FD86D9-6459-4860-941A-08AD15C9328F}"/>
              </a:ext>
            </a:extLst>
          </p:cNvPr>
          <p:cNvSpPr>
            <a:spLocks noChangeAspect="1"/>
          </p:cNvSpPr>
          <p:nvPr/>
        </p:nvSpPr>
        <p:spPr>
          <a:xfrm flipH="1">
            <a:off x="7086887" y="4644509"/>
            <a:ext cx="1378765" cy="74285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Freeform 28">
            <a:extLst>
              <a:ext uri="{FF2B5EF4-FFF2-40B4-BE49-F238E27FC236}">
                <a16:creationId xmlns:a16="http://schemas.microsoft.com/office/drawing/2014/main" id="{DCDB9A51-1997-4206-9B1B-F590B4953FEB}"/>
              </a:ext>
            </a:extLst>
          </p:cNvPr>
          <p:cNvSpPr>
            <a:spLocks noChangeAspect="1"/>
          </p:cNvSpPr>
          <p:nvPr/>
        </p:nvSpPr>
        <p:spPr>
          <a:xfrm flipH="1">
            <a:off x="9133294" y="4509511"/>
            <a:ext cx="1326117" cy="7144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2" name="Rectangle 19">
            <a:extLst>
              <a:ext uri="{FF2B5EF4-FFF2-40B4-BE49-F238E27FC236}">
                <a16:creationId xmlns:a16="http://schemas.microsoft.com/office/drawing/2014/main" id="{4EEAB3AA-3AD4-4E41-8525-A7757F060707}"/>
              </a:ext>
            </a:extLst>
          </p:cNvPr>
          <p:cNvSpPr>
            <a:spLocks noChangeAspect="1"/>
          </p:cNvSpPr>
          <p:nvPr/>
        </p:nvSpPr>
        <p:spPr>
          <a:xfrm>
            <a:off x="8496677" y="3980560"/>
            <a:ext cx="1177754" cy="792734"/>
          </a:xfrm>
          <a:custGeom>
            <a:avLst/>
            <a:gdLst/>
            <a:ahLst/>
            <a:cxnLst/>
            <a:rect l="l" t="t" r="r" b="b"/>
            <a:pathLst>
              <a:path w="1177754" h="792734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Rounded Rectangle 25">
            <a:extLst>
              <a:ext uri="{FF2B5EF4-FFF2-40B4-BE49-F238E27FC236}">
                <a16:creationId xmlns:a16="http://schemas.microsoft.com/office/drawing/2014/main" id="{7FC60D33-FF38-4740-B84F-C047C8921835}"/>
              </a:ext>
            </a:extLst>
          </p:cNvPr>
          <p:cNvSpPr/>
          <p:nvPr/>
        </p:nvSpPr>
        <p:spPr>
          <a:xfrm>
            <a:off x="6152509" y="2175849"/>
            <a:ext cx="1610485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Rounded Rectangle 30">
            <a:extLst>
              <a:ext uri="{FF2B5EF4-FFF2-40B4-BE49-F238E27FC236}">
                <a16:creationId xmlns:a16="http://schemas.microsoft.com/office/drawing/2014/main" id="{CF840D3F-0819-4515-982F-C956B0CDD942}"/>
              </a:ext>
            </a:extLst>
          </p:cNvPr>
          <p:cNvSpPr/>
          <p:nvPr/>
        </p:nvSpPr>
        <p:spPr>
          <a:xfrm>
            <a:off x="6380863" y="2761548"/>
            <a:ext cx="1420858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ounded Rectangle 31">
            <a:extLst>
              <a:ext uri="{FF2B5EF4-FFF2-40B4-BE49-F238E27FC236}">
                <a16:creationId xmlns:a16="http://schemas.microsoft.com/office/drawing/2014/main" id="{F6057A10-16AA-4A61-918C-59551D6B3501}"/>
              </a:ext>
            </a:extLst>
          </p:cNvPr>
          <p:cNvSpPr/>
          <p:nvPr/>
        </p:nvSpPr>
        <p:spPr>
          <a:xfrm>
            <a:off x="6874147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Rounded Rectangle 32">
            <a:extLst>
              <a:ext uri="{FF2B5EF4-FFF2-40B4-BE49-F238E27FC236}">
                <a16:creationId xmlns:a16="http://schemas.microsoft.com/office/drawing/2014/main" id="{E1ECFA4F-D59B-44D5-8B07-74D6E41D431E}"/>
              </a:ext>
            </a:extLst>
          </p:cNvPr>
          <p:cNvSpPr/>
          <p:nvPr/>
        </p:nvSpPr>
        <p:spPr>
          <a:xfrm>
            <a:off x="7607191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B130FA1-5152-4320-A8F8-9752C83353C7}"/>
              </a:ext>
            </a:extLst>
          </p:cNvPr>
          <p:cNvSpPr txBox="1"/>
          <p:nvPr/>
        </p:nvSpPr>
        <p:spPr>
          <a:xfrm>
            <a:off x="576238" y="4958587"/>
            <a:ext cx="5334882" cy="67710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prstClr val="white"/>
                </a:solidFill>
                <a:latin typeface="Arial"/>
                <a:ea typeface="Arial Unicode MS"/>
              </a:rPr>
              <a:t>4. UI</a:t>
            </a:r>
            <a:r>
              <a:rPr lang="ko-KR" altLang="en-US" sz="4400" dirty="0">
                <a:solidFill>
                  <a:prstClr val="white"/>
                </a:solidFill>
                <a:latin typeface="Arial"/>
                <a:ea typeface="Arial Unicode MS"/>
              </a:rPr>
              <a:t>설계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47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EEA67F-70D5-4422-9CF1-5330888C9053}"/>
              </a:ext>
            </a:extLst>
          </p:cNvPr>
          <p:cNvCxnSpPr>
            <a:cxnSpLocks/>
          </p:cNvCxnSpPr>
          <p:nvPr/>
        </p:nvCxnSpPr>
        <p:spPr>
          <a:xfrm flipH="1">
            <a:off x="8375702" y="5080698"/>
            <a:ext cx="1463040" cy="0"/>
          </a:xfrm>
          <a:prstGeom prst="straightConnector1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AEE771-F028-4D8E-AF89-A771C201A488}"/>
              </a:ext>
            </a:extLst>
          </p:cNvPr>
          <p:cNvSpPr txBox="1"/>
          <p:nvPr/>
        </p:nvSpPr>
        <p:spPr>
          <a:xfrm>
            <a:off x="4972112" y="256299"/>
            <a:ext cx="17631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UI</a:t>
            </a:r>
            <a:r>
              <a:rPr lang="ko-KR" altLang="en-US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0D1533-13F1-4DD6-BA0D-E0602BB6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51" y="1329891"/>
            <a:ext cx="3263992" cy="2745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09540-9ECC-4AF9-8BD1-2C4AF0400661}"/>
              </a:ext>
            </a:extLst>
          </p:cNvPr>
          <p:cNvSpPr txBox="1"/>
          <p:nvPr/>
        </p:nvSpPr>
        <p:spPr>
          <a:xfrm>
            <a:off x="437718" y="4272677"/>
            <a:ext cx="6439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설계 고려사항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메인 페이지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각 게시판 추천 글 추천기능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로그인 성공 시 게시글 작성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댓글작성 승인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이메일 인증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회원정보수정 및 회원 탈퇴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검색</a:t>
            </a:r>
            <a:r>
              <a:rPr lang="en-US" altLang="ko-KR" dirty="0">
                <a:solidFill>
                  <a:schemeClr val="bg1"/>
                </a:solidFill>
              </a:rPr>
              <a:t>(Google </a:t>
            </a:r>
            <a:r>
              <a:rPr lang="ko-KR" altLang="en-US" dirty="0">
                <a:solidFill>
                  <a:schemeClr val="bg1"/>
                </a:solidFill>
              </a:rPr>
              <a:t>통합검색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댓글 작성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목록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수정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삭제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8183C0B6-CA51-452E-8179-E2FB04FC33F5}"/>
              </a:ext>
            </a:extLst>
          </p:cNvPr>
          <p:cNvSpPr/>
          <p:nvPr/>
        </p:nvSpPr>
        <p:spPr>
          <a:xfrm>
            <a:off x="5611368" y="2525736"/>
            <a:ext cx="484632" cy="484632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3F121-B181-4EE0-A7CA-69CD24CFAF23}"/>
              </a:ext>
            </a:extLst>
          </p:cNvPr>
          <p:cNvSpPr txBox="1"/>
          <p:nvPr/>
        </p:nvSpPr>
        <p:spPr>
          <a:xfrm>
            <a:off x="728103" y="256299"/>
            <a:ext cx="281308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현행시스템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5EDB7-7561-43A5-8388-DCD0FE65F0D2}"/>
              </a:ext>
            </a:extLst>
          </p:cNvPr>
          <p:cNvSpPr txBox="1"/>
          <p:nvPr/>
        </p:nvSpPr>
        <p:spPr>
          <a:xfrm>
            <a:off x="7981694" y="256299"/>
            <a:ext cx="301056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포트폴리오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4F0B47-0282-4266-A532-7B5F485F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694" y="1329890"/>
            <a:ext cx="3290566" cy="27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31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EEA67F-70D5-4422-9CF1-5330888C9053}"/>
              </a:ext>
            </a:extLst>
          </p:cNvPr>
          <p:cNvCxnSpPr>
            <a:cxnSpLocks/>
          </p:cNvCxnSpPr>
          <p:nvPr/>
        </p:nvCxnSpPr>
        <p:spPr>
          <a:xfrm flipH="1">
            <a:off x="8375702" y="5080698"/>
            <a:ext cx="1463040" cy="0"/>
          </a:xfrm>
          <a:prstGeom prst="straightConnector1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AEE771-F028-4D8E-AF89-A771C201A488}"/>
              </a:ext>
            </a:extLst>
          </p:cNvPr>
          <p:cNvSpPr txBox="1"/>
          <p:nvPr/>
        </p:nvSpPr>
        <p:spPr>
          <a:xfrm>
            <a:off x="225015" y="139567"/>
            <a:ext cx="17631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UI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1FCAE-FB00-416F-8F9C-3C3634148E0E}"/>
              </a:ext>
            </a:extLst>
          </p:cNvPr>
          <p:cNvSpPr txBox="1"/>
          <p:nvPr/>
        </p:nvSpPr>
        <p:spPr>
          <a:xfrm>
            <a:off x="225015" y="1006189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화면구성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회원정보수정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탈퇴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게시판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댓글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A38EE-EFC2-4ACA-BAD9-7ED3FFCF07B5}"/>
              </a:ext>
            </a:extLst>
          </p:cNvPr>
          <p:cNvSpPr txBox="1"/>
          <p:nvPr/>
        </p:nvSpPr>
        <p:spPr>
          <a:xfrm>
            <a:off x="494197" y="17400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메인페이지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EFD0590-54C9-4DC3-96FB-44F27475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4" y="4621138"/>
            <a:ext cx="1622955" cy="139511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78286B-28E8-4585-B109-AF5F1DE1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24" y="4635049"/>
            <a:ext cx="1674845" cy="138120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CEF1BAA-AABF-478F-BAE1-712CF4227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764" y="4621138"/>
            <a:ext cx="1674845" cy="13729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33141A-7AD6-4CFF-B99D-B5FF92402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111" y="4466383"/>
            <a:ext cx="1067029" cy="5379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7C88EC6-CB07-4306-8696-176564923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9845" y="5445701"/>
            <a:ext cx="1089559" cy="5484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44161DE-5C85-43F7-943C-B17B0A8F8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784" y="4634475"/>
            <a:ext cx="1276511" cy="1382351"/>
          </a:xfrm>
          <a:prstGeom prst="rect">
            <a:avLst/>
          </a:prstGeom>
        </p:spPr>
      </p:pic>
      <p:sp>
        <p:nvSpPr>
          <p:cNvPr id="37" name="화살표: 갈매기형 수장 36">
            <a:extLst>
              <a:ext uri="{FF2B5EF4-FFF2-40B4-BE49-F238E27FC236}">
                <a16:creationId xmlns:a16="http://schemas.microsoft.com/office/drawing/2014/main" id="{87548562-0A6E-49E9-8F47-008F0E005A7F}"/>
              </a:ext>
            </a:extLst>
          </p:cNvPr>
          <p:cNvSpPr/>
          <p:nvPr/>
        </p:nvSpPr>
        <p:spPr>
          <a:xfrm>
            <a:off x="2451382" y="2680748"/>
            <a:ext cx="484632" cy="484632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화살표: 갈매기형 수장 37">
            <a:extLst>
              <a:ext uri="{FF2B5EF4-FFF2-40B4-BE49-F238E27FC236}">
                <a16:creationId xmlns:a16="http://schemas.microsoft.com/office/drawing/2014/main" id="{F07B3BFB-D058-44C7-A208-BC1553E8F9DB}"/>
              </a:ext>
            </a:extLst>
          </p:cNvPr>
          <p:cNvSpPr/>
          <p:nvPr/>
        </p:nvSpPr>
        <p:spPr>
          <a:xfrm>
            <a:off x="4585916" y="2680748"/>
            <a:ext cx="484632" cy="484632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274102-2077-40BD-ACAC-C4A2314E7964}"/>
              </a:ext>
            </a:extLst>
          </p:cNvPr>
          <p:cNvSpPr txBox="1"/>
          <p:nvPr/>
        </p:nvSpPr>
        <p:spPr>
          <a:xfrm>
            <a:off x="3167930" y="1740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63B15D-A5AE-47E9-96D8-5ACCB1B9001A}"/>
              </a:ext>
            </a:extLst>
          </p:cNvPr>
          <p:cNvSpPr txBox="1"/>
          <p:nvPr/>
        </p:nvSpPr>
        <p:spPr>
          <a:xfrm>
            <a:off x="5519880" y="17400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7950A7-3CBC-4692-83E2-97F20DD80EB7}"/>
              </a:ext>
            </a:extLst>
          </p:cNvPr>
          <p:cNvSpPr txBox="1"/>
          <p:nvPr/>
        </p:nvSpPr>
        <p:spPr>
          <a:xfrm>
            <a:off x="692969" y="420669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글 목록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24B17E-36DC-4AB9-AAB3-738DA28BFC95}"/>
              </a:ext>
            </a:extLst>
          </p:cNvPr>
          <p:cNvSpPr txBox="1"/>
          <p:nvPr/>
        </p:nvSpPr>
        <p:spPr>
          <a:xfrm>
            <a:off x="2972397" y="419553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글 작성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53C688-2DB6-44B0-8A05-0A6636A74E49}"/>
              </a:ext>
            </a:extLst>
          </p:cNvPr>
          <p:cNvSpPr txBox="1"/>
          <p:nvPr/>
        </p:nvSpPr>
        <p:spPr>
          <a:xfrm>
            <a:off x="5056572" y="419553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글 상세내용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E2E045-7D82-4D56-AFC6-438491CCC0A7}"/>
              </a:ext>
            </a:extLst>
          </p:cNvPr>
          <p:cNvSpPr txBox="1"/>
          <p:nvPr/>
        </p:nvSpPr>
        <p:spPr>
          <a:xfrm>
            <a:off x="7530800" y="417104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글 수정 및 삭제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B6918B-A79F-4EA1-A91A-D5A4764F49AE}"/>
              </a:ext>
            </a:extLst>
          </p:cNvPr>
          <p:cNvSpPr txBox="1"/>
          <p:nvPr/>
        </p:nvSpPr>
        <p:spPr>
          <a:xfrm>
            <a:off x="10353427" y="40594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댓글작성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B43D22-016E-4D65-A297-AEC27DDB5BB6}"/>
              </a:ext>
            </a:extLst>
          </p:cNvPr>
          <p:cNvSpPr txBox="1"/>
          <p:nvPr/>
        </p:nvSpPr>
        <p:spPr>
          <a:xfrm>
            <a:off x="9950742" y="504036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댓글수정 및 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5C5FAE-F07A-4E86-BFEF-3D826CBEB6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57" y="2191221"/>
            <a:ext cx="1639774" cy="1387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D353E2-6CC5-473A-9006-96DF4C341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4279" y="2191222"/>
            <a:ext cx="882764" cy="13660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EDACB6-9F68-4E69-BE38-6390C069D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5022" y="2190648"/>
            <a:ext cx="877163" cy="13877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652A75-FF57-484F-89C4-F34E648391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0844" y="2683061"/>
            <a:ext cx="518205" cy="49381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71D50B9-19CE-4647-A632-06439A51C9F6}"/>
              </a:ext>
            </a:extLst>
          </p:cNvPr>
          <p:cNvSpPr txBox="1"/>
          <p:nvPr/>
        </p:nvSpPr>
        <p:spPr>
          <a:xfrm>
            <a:off x="7611618" y="6368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회원정보수정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54302C-F9F6-4ABB-8180-FFB577803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2270" y="1051303"/>
            <a:ext cx="1368356" cy="193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7C1036-F2CE-40F8-9A09-7D5D0E6B65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2270" y="1704113"/>
            <a:ext cx="1368356" cy="1853161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A4A0022-A02C-409B-BB61-C8B78EE40270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8396448" y="1244553"/>
            <a:ext cx="0" cy="4595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03E46FAA-9A1E-4781-AEE3-DDDABE495B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11083" y="1702013"/>
            <a:ext cx="1367082" cy="1848832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8419186-F792-4BD9-AE79-FC00AFC62450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 flipV="1">
            <a:off x="9080626" y="2626429"/>
            <a:ext cx="1130457" cy="42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5B42A38-B4A9-42ED-BDE2-03BB6444845A}"/>
              </a:ext>
            </a:extLst>
          </p:cNvPr>
          <p:cNvSpPr txBox="1"/>
          <p:nvPr/>
        </p:nvSpPr>
        <p:spPr>
          <a:xfrm>
            <a:off x="10361111" y="12445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회원탈퇴</a:t>
            </a:r>
          </a:p>
        </p:txBody>
      </p:sp>
    </p:spTree>
    <p:extLst>
      <p:ext uri="{BB962C8B-B14F-4D97-AF65-F5344CB8AC3E}">
        <p14:creationId xmlns:p14="http://schemas.microsoft.com/office/powerpoint/2010/main" val="23605076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5343</TotalTime>
  <Words>1238</Words>
  <Application>Microsoft Office PowerPoint</Application>
  <PresentationFormat>와이드스크린</PresentationFormat>
  <Paragraphs>517</Paragraphs>
  <Slides>40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맑은 고딕</vt:lpstr>
      <vt:lpstr>조선일보명조</vt:lpstr>
      <vt:lpstr>Arial</vt:lpstr>
      <vt:lpstr>Calibri</vt:lpstr>
      <vt:lpstr>Cover and End Slide Master</vt:lpstr>
      <vt:lpstr>Contents Slide Master</vt:lpstr>
      <vt:lpstr>Section Break Slide Master</vt:lpstr>
      <vt:lpstr>1_Contents Slide Master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HONG</cp:lastModifiedBy>
  <cp:revision>724</cp:revision>
  <dcterms:created xsi:type="dcterms:W3CDTF">2018-04-24T17:14:44Z</dcterms:created>
  <dcterms:modified xsi:type="dcterms:W3CDTF">2021-06-25T08:54:10Z</dcterms:modified>
</cp:coreProperties>
</file>